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485" r:id="rId5"/>
    <p:sldId id="490" r:id="rId6"/>
    <p:sldId id="437" r:id="rId7"/>
    <p:sldId id="2076138634" r:id="rId8"/>
    <p:sldId id="359" r:id="rId9"/>
    <p:sldId id="421" r:id="rId10"/>
    <p:sldId id="2076138633" r:id="rId11"/>
    <p:sldId id="493" r:id="rId12"/>
    <p:sldId id="498" r:id="rId13"/>
    <p:sldId id="499" r:id="rId14"/>
    <p:sldId id="500" r:id="rId15"/>
    <p:sldId id="482" r:id="rId16"/>
    <p:sldId id="492" r:id="rId17"/>
    <p:sldId id="494" r:id="rId18"/>
    <p:sldId id="495" r:id="rId19"/>
    <p:sldId id="496" r:id="rId20"/>
    <p:sldId id="497" r:id="rId21"/>
    <p:sldId id="484" r:id="rId22"/>
    <p:sldId id="479" r:id="rId23"/>
  </p:sldIdLst>
  <p:sldSz cx="9144000" cy="6858000" type="screen4x3"/>
  <p:notesSz cx="6724650" cy="97742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9CA"/>
    <a:srgbClr val="7B82EC"/>
    <a:srgbClr val="3F46B1"/>
    <a:srgbClr val="FFB600"/>
    <a:srgbClr val="FFCDFF"/>
    <a:srgbClr val="FF3300"/>
    <a:srgbClr val="FFB3D9"/>
    <a:srgbClr val="FFFF00"/>
    <a:srgbClr val="0000FF"/>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90C58A-B18B-4755-98A0-DBE7A2B7F9CE}" v="6" dt="2024-04-23T05:29:31.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5" autoAdjust="0"/>
    <p:restoredTop sz="96357" autoAdjust="0"/>
  </p:normalViewPr>
  <p:slideViewPr>
    <p:cSldViewPr>
      <p:cViewPr varScale="1">
        <p:scale>
          <a:sx n="77" d="100"/>
          <a:sy n="77" d="100"/>
        </p:scale>
        <p:origin x="1016" y="6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HIA (NYP)" userId="280746e5-f7a2-4073-b562-442a169dfe6b" providerId="ADAL" clId="{9275ABE7-0459-4189-883D-C61FBF6AC41F}"/>
    <pc:docChg chg="addSld delSld modSld sldOrd">
      <pc:chgData name="Thomas CHIA (NYP)" userId="280746e5-f7a2-4073-b562-442a169dfe6b" providerId="ADAL" clId="{9275ABE7-0459-4189-883D-C61FBF6AC41F}" dt="2023-09-04T00:48:55.084" v="122" actId="2696"/>
      <pc:docMkLst>
        <pc:docMk/>
      </pc:docMkLst>
      <pc:sldChg chg="modSp add ord">
        <pc:chgData name="Thomas CHIA (NYP)" userId="280746e5-f7a2-4073-b562-442a169dfe6b" providerId="ADAL" clId="{9275ABE7-0459-4189-883D-C61FBF6AC41F}" dt="2023-09-04T00:38:58.401" v="95"/>
        <pc:sldMkLst>
          <pc:docMk/>
          <pc:sldMk cId="4148711225" sldId="359"/>
        </pc:sldMkLst>
        <pc:spChg chg="mod">
          <ac:chgData name="Thomas CHIA (NYP)" userId="280746e5-f7a2-4073-b562-442a169dfe6b" providerId="ADAL" clId="{9275ABE7-0459-4189-883D-C61FBF6AC41F}" dt="2023-09-04T00:33:50.961" v="45" actId="1037"/>
          <ac:spMkLst>
            <pc:docMk/>
            <pc:sldMk cId="4148711225" sldId="359"/>
            <ac:spMk id="3" creationId="{24DDCBE4-1D72-8E9A-47C5-B02533C22BF9}"/>
          </ac:spMkLst>
        </pc:spChg>
        <pc:spChg chg="mod">
          <ac:chgData name="Thomas CHIA (NYP)" userId="280746e5-f7a2-4073-b562-442a169dfe6b" providerId="ADAL" clId="{9275ABE7-0459-4189-883D-C61FBF6AC41F}" dt="2023-09-04T00:33:50.961" v="45" actId="1037"/>
          <ac:spMkLst>
            <pc:docMk/>
            <pc:sldMk cId="4148711225" sldId="359"/>
            <ac:spMk id="6" creationId="{2AF18827-81CC-3ACE-F961-53A56D65E572}"/>
          </ac:spMkLst>
        </pc:spChg>
        <pc:spChg chg="mod">
          <ac:chgData name="Thomas CHIA (NYP)" userId="280746e5-f7a2-4073-b562-442a169dfe6b" providerId="ADAL" clId="{9275ABE7-0459-4189-883D-C61FBF6AC41F}" dt="2023-09-04T00:33:50.961" v="45" actId="1037"/>
          <ac:spMkLst>
            <pc:docMk/>
            <pc:sldMk cId="4148711225" sldId="359"/>
            <ac:spMk id="7" creationId="{28C69981-0072-BDE8-18AF-2451AF135FBF}"/>
          </ac:spMkLst>
        </pc:spChg>
        <pc:spChg chg="mod">
          <ac:chgData name="Thomas CHIA (NYP)" userId="280746e5-f7a2-4073-b562-442a169dfe6b" providerId="ADAL" clId="{9275ABE7-0459-4189-883D-C61FBF6AC41F}" dt="2023-09-04T00:33:50.961" v="45" actId="1037"/>
          <ac:spMkLst>
            <pc:docMk/>
            <pc:sldMk cId="4148711225" sldId="359"/>
            <ac:spMk id="8" creationId="{C9F3E71E-7892-6125-5C63-23A4A2C59CD2}"/>
          </ac:spMkLst>
        </pc:spChg>
        <pc:spChg chg="mod">
          <ac:chgData name="Thomas CHIA (NYP)" userId="280746e5-f7a2-4073-b562-442a169dfe6b" providerId="ADAL" clId="{9275ABE7-0459-4189-883D-C61FBF6AC41F}" dt="2023-09-04T00:33:50.961" v="45" actId="1037"/>
          <ac:spMkLst>
            <pc:docMk/>
            <pc:sldMk cId="4148711225" sldId="359"/>
            <ac:spMk id="11" creationId="{9D84D1C8-5587-77E4-0BC6-201DEEAEDFD9}"/>
          </ac:spMkLst>
        </pc:spChg>
        <pc:spChg chg="mod">
          <ac:chgData name="Thomas CHIA (NYP)" userId="280746e5-f7a2-4073-b562-442a169dfe6b" providerId="ADAL" clId="{9275ABE7-0459-4189-883D-C61FBF6AC41F}" dt="2023-09-04T00:33:50.961" v="45" actId="1037"/>
          <ac:spMkLst>
            <pc:docMk/>
            <pc:sldMk cId="4148711225" sldId="359"/>
            <ac:spMk id="12" creationId="{FF41973B-C622-FB70-6742-FF3D27FC973F}"/>
          </ac:spMkLst>
        </pc:spChg>
        <pc:spChg chg="mod">
          <ac:chgData name="Thomas CHIA (NYP)" userId="280746e5-f7a2-4073-b562-442a169dfe6b" providerId="ADAL" clId="{9275ABE7-0459-4189-883D-C61FBF6AC41F}" dt="2023-09-04T00:33:50.961" v="45" actId="1037"/>
          <ac:spMkLst>
            <pc:docMk/>
            <pc:sldMk cId="4148711225" sldId="359"/>
            <ac:spMk id="13" creationId="{22A166EA-2286-D7BB-041A-5BA7604D91A9}"/>
          </ac:spMkLst>
        </pc:spChg>
        <pc:picChg chg="mod">
          <ac:chgData name="Thomas CHIA (NYP)" userId="280746e5-f7a2-4073-b562-442a169dfe6b" providerId="ADAL" clId="{9275ABE7-0459-4189-883D-C61FBF6AC41F}" dt="2023-09-04T00:33:50.961" v="45" actId="1037"/>
          <ac:picMkLst>
            <pc:docMk/>
            <pc:sldMk cId="4148711225" sldId="359"/>
            <ac:picMk id="10" creationId="{78B24536-6D57-01FB-A089-1CC05DBF0F4F}"/>
          </ac:picMkLst>
        </pc:picChg>
      </pc:sldChg>
      <pc:sldChg chg="modSp add mod ord">
        <pc:chgData name="Thomas CHIA (NYP)" userId="280746e5-f7a2-4073-b562-442a169dfe6b" providerId="ADAL" clId="{9275ABE7-0459-4189-883D-C61FBF6AC41F}" dt="2023-09-04T00:39:00.259" v="97"/>
        <pc:sldMkLst>
          <pc:docMk/>
          <pc:sldMk cId="4036240349" sldId="421"/>
        </pc:sldMkLst>
        <pc:spChg chg="mod">
          <ac:chgData name="Thomas CHIA (NYP)" userId="280746e5-f7a2-4073-b562-442a169dfe6b" providerId="ADAL" clId="{9275ABE7-0459-4189-883D-C61FBF6AC41F}" dt="2023-09-04T00:34:12.996" v="59" actId="1076"/>
          <ac:spMkLst>
            <pc:docMk/>
            <pc:sldMk cId="4036240349" sldId="421"/>
            <ac:spMk id="3" creationId="{991B52F3-5DCC-2C17-4C2D-113A3664780C}"/>
          </ac:spMkLst>
        </pc:spChg>
        <pc:spChg chg="mod">
          <ac:chgData name="Thomas CHIA (NYP)" userId="280746e5-f7a2-4073-b562-442a169dfe6b" providerId="ADAL" clId="{9275ABE7-0459-4189-883D-C61FBF6AC41F}" dt="2023-09-04T00:34:12.996" v="59" actId="1076"/>
          <ac:spMkLst>
            <pc:docMk/>
            <pc:sldMk cId="4036240349" sldId="421"/>
            <ac:spMk id="223" creationId="{CE457D5E-3592-753B-9104-59514E256343}"/>
          </ac:spMkLst>
        </pc:spChg>
        <pc:spChg chg="mod">
          <ac:chgData name="Thomas CHIA (NYP)" userId="280746e5-f7a2-4073-b562-442a169dfe6b" providerId="ADAL" clId="{9275ABE7-0459-4189-883D-C61FBF6AC41F}" dt="2023-09-04T00:34:07.193" v="58" actId="1076"/>
          <ac:spMkLst>
            <pc:docMk/>
            <pc:sldMk cId="4036240349" sldId="421"/>
            <ac:spMk id="237" creationId="{BA1102B1-889A-5B0A-0036-0386C88A934A}"/>
          </ac:spMkLst>
        </pc:spChg>
        <pc:picChg chg="mod">
          <ac:chgData name="Thomas CHIA (NYP)" userId="280746e5-f7a2-4073-b562-442a169dfe6b" providerId="ADAL" clId="{9275ABE7-0459-4189-883D-C61FBF6AC41F}" dt="2023-09-04T00:34:12.996" v="59" actId="1076"/>
          <ac:picMkLst>
            <pc:docMk/>
            <pc:sldMk cId="4036240349" sldId="421"/>
            <ac:picMk id="8" creationId="{9031A0E1-DD75-217F-652E-5D26F1B25813}"/>
          </ac:picMkLst>
        </pc:picChg>
        <pc:picChg chg="mod">
          <ac:chgData name="Thomas CHIA (NYP)" userId="280746e5-f7a2-4073-b562-442a169dfe6b" providerId="ADAL" clId="{9275ABE7-0459-4189-883D-C61FBF6AC41F}" dt="2023-09-04T00:34:12.996" v="59" actId="1076"/>
          <ac:picMkLst>
            <pc:docMk/>
            <pc:sldMk cId="4036240349" sldId="421"/>
            <ac:picMk id="216" creationId="{11E66BC5-C296-3C59-7DD0-0FC668E158D4}"/>
          </ac:picMkLst>
        </pc:picChg>
      </pc:sldChg>
      <pc:sldChg chg="del">
        <pc:chgData name="Thomas CHIA (NYP)" userId="280746e5-f7a2-4073-b562-442a169dfe6b" providerId="ADAL" clId="{9275ABE7-0459-4189-883D-C61FBF6AC41F}" dt="2023-09-04T00:48:50.747" v="121" actId="2696"/>
        <pc:sldMkLst>
          <pc:docMk/>
          <pc:sldMk cId="3081876681" sldId="480"/>
        </pc:sldMkLst>
      </pc:sldChg>
      <pc:sldChg chg="modSp mod">
        <pc:chgData name="Thomas CHIA (NYP)" userId="280746e5-f7a2-4073-b562-442a169dfe6b" providerId="ADAL" clId="{9275ABE7-0459-4189-883D-C61FBF6AC41F}" dt="2023-09-04T00:41:13.340" v="120" actId="2165"/>
        <pc:sldMkLst>
          <pc:docMk/>
          <pc:sldMk cId="3133853152" sldId="482"/>
        </pc:sldMkLst>
        <pc:graphicFrameChg chg="modGraphic">
          <ac:chgData name="Thomas CHIA (NYP)" userId="280746e5-f7a2-4073-b562-442a169dfe6b" providerId="ADAL" clId="{9275ABE7-0459-4189-883D-C61FBF6AC41F}" dt="2023-09-04T00:41:13.340" v="120" actId="2165"/>
          <ac:graphicFrameMkLst>
            <pc:docMk/>
            <pc:sldMk cId="3133853152" sldId="482"/>
            <ac:graphicFrameMk id="20" creationId="{84B80198-C312-48F4-9C8A-6F5BE79F373F}"/>
          </ac:graphicFrameMkLst>
        </pc:graphicFrameChg>
      </pc:sldChg>
      <pc:sldChg chg="del">
        <pc:chgData name="Thomas CHIA (NYP)" userId="280746e5-f7a2-4073-b562-442a169dfe6b" providerId="ADAL" clId="{9275ABE7-0459-4189-883D-C61FBF6AC41F}" dt="2023-09-04T00:38:48.919" v="91" actId="2696"/>
        <pc:sldMkLst>
          <pc:docMk/>
          <pc:sldMk cId="201170570" sldId="489"/>
        </pc:sldMkLst>
      </pc:sldChg>
      <pc:sldChg chg="del">
        <pc:chgData name="Thomas CHIA (NYP)" userId="280746e5-f7a2-4073-b562-442a169dfe6b" providerId="ADAL" clId="{9275ABE7-0459-4189-883D-C61FBF6AC41F}" dt="2023-09-04T00:48:55.084" v="122" actId="2696"/>
        <pc:sldMkLst>
          <pc:docMk/>
          <pc:sldMk cId="687378212" sldId="491"/>
        </pc:sldMkLst>
      </pc:sldChg>
      <pc:sldChg chg="modSp add modNotes">
        <pc:chgData name="Thomas CHIA (NYP)" userId="280746e5-f7a2-4073-b562-442a169dfe6b" providerId="ADAL" clId="{9275ABE7-0459-4189-883D-C61FBF6AC41F}" dt="2023-09-04T00:34:37.798" v="90" actId="1037"/>
        <pc:sldMkLst>
          <pc:docMk/>
          <pc:sldMk cId="1421411038" sldId="2076138633"/>
        </pc:sldMkLst>
        <pc:spChg chg="mod">
          <ac:chgData name="Thomas CHIA (NYP)" userId="280746e5-f7a2-4073-b562-442a169dfe6b" providerId="ADAL" clId="{9275ABE7-0459-4189-883D-C61FBF6AC41F}" dt="2023-09-04T00:34:37.798" v="90" actId="1037"/>
          <ac:spMkLst>
            <pc:docMk/>
            <pc:sldMk cId="1421411038" sldId="2076138633"/>
            <ac:spMk id="9" creationId="{348CF1C2-0E95-AFA8-7B13-2ECEA665E146}"/>
          </ac:spMkLst>
        </pc:spChg>
        <pc:spChg chg="mod">
          <ac:chgData name="Thomas CHIA (NYP)" userId="280746e5-f7a2-4073-b562-442a169dfe6b" providerId="ADAL" clId="{9275ABE7-0459-4189-883D-C61FBF6AC41F}" dt="2023-09-04T00:34:37.798" v="90" actId="1037"/>
          <ac:spMkLst>
            <pc:docMk/>
            <pc:sldMk cId="1421411038" sldId="2076138633"/>
            <ac:spMk id="11" creationId="{0889A747-BC68-F77E-8A7F-6ECFFCB2DAA7}"/>
          </ac:spMkLst>
        </pc:spChg>
        <pc:spChg chg="mod">
          <ac:chgData name="Thomas CHIA (NYP)" userId="280746e5-f7a2-4073-b562-442a169dfe6b" providerId="ADAL" clId="{9275ABE7-0459-4189-883D-C61FBF6AC41F}" dt="2023-09-04T00:34:37.798" v="90" actId="1037"/>
          <ac:spMkLst>
            <pc:docMk/>
            <pc:sldMk cId="1421411038" sldId="2076138633"/>
            <ac:spMk id="32" creationId="{B069A97F-8B73-91B4-47ED-B9AF03A1B44A}"/>
          </ac:spMkLst>
        </pc:spChg>
        <pc:spChg chg="mod">
          <ac:chgData name="Thomas CHIA (NYP)" userId="280746e5-f7a2-4073-b562-442a169dfe6b" providerId="ADAL" clId="{9275ABE7-0459-4189-883D-C61FBF6AC41F}" dt="2023-09-04T00:34:37.798" v="90" actId="1037"/>
          <ac:spMkLst>
            <pc:docMk/>
            <pc:sldMk cId="1421411038" sldId="2076138633"/>
            <ac:spMk id="237" creationId="{BA1102B1-889A-5B0A-0036-0386C88A934A}"/>
          </ac:spMkLst>
        </pc:spChg>
        <pc:grpChg chg="mod">
          <ac:chgData name="Thomas CHIA (NYP)" userId="280746e5-f7a2-4073-b562-442a169dfe6b" providerId="ADAL" clId="{9275ABE7-0459-4189-883D-C61FBF6AC41F}" dt="2023-09-04T00:34:37.798" v="90" actId="1037"/>
          <ac:grpSpMkLst>
            <pc:docMk/>
            <pc:sldMk cId="1421411038" sldId="2076138633"/>
            <ac:grpSpMk id="10" creationId="{B79BF625-C59B-696D-F45B-065AA9FDCA02}"/>
          </ac:grpSpMkLst>
        </pc:grpChg>
        <pc:grpChg chg="mod">
          <ac:chgData name="Thomas CHIA (NYP)" userId="280746e5-f7a2-4073-b562-442a169dfe6b" providerId="ADAL" clId="{9275ABE7-0459-4189-883D-C61FBF6AC41F}" dt="2023-09-04T00:34:37.798" v="90" actId="1037"/>
          <ac:grpSpMkLst>
            <pc:docMk/>
            <pc:sldMk cId="1421411038" sldId="2076138633"/>
            <ac:grpSpMk id="12" creationId="{ED0E9548-0273-0546-04E8-F935423276F8}"/>
          </ac:grpSpMkLst>
        </pc:grpChg>
        <pc:grpChg chg="mod">
          <ac:chgData name="Thomas CHIA (NYP)" userId="280746e5-f7a2-4073-b562-442a169dfe6b" providerId="ADAL" clId="{9275ABE7-0459-4189-883D-C61FBF6AC41F}" dt="2023-09-04T00:34:37.798" v="90" actId="1037"/>
          <ac:grpSpMkLst>
            <pc:docMk/>
            <pc:sldMk cId="1421411038" sldId="2076138633"/>
            <ac:grpSpMk id="33" creationId="{946A850D-879B-E3F3-F012-BCE284951999}"/>
          </ac:grpSpMkLst>
        </pc:grpChg>
        <pc:picChg chg="mod">
          <ac:chgData name="Thomas CHIA (NYP)" userId="280746e5-f7a2-4073-b562-442a169dfe6b" providerId="ADAL" clId="{9275ABE7-0459-4189-883D-C61FBF6AC41F}" dt="2023-09-04T00:34:37.798" v="90" actId="1037"/>
          <ac:picMkLst>
            <pc:docMk/>
            <pc:sldMk cId="1421411038" sldId="2076138633"/>
            <ac:picMk id="8" creationId="{9288488F-8527-974D-78CE-6C9AA4D5E67C}"/>
          </ac:picMkLst>
        </pc:picChg>
        <pc:picChg chg="mod">
          <ac:chgData name="Thomas CHIA (NYP)" userId="280746e5-f7a2-4073-b562-442a169dfe6b" providerId="ADAL" clId="{9275ABE7-0459-4189-883D-C61FBF6AC41F}" dt="2023-09-04T00:34:37.798" v="90" actId="1037"/>
          <ac:picMkLst>
            <pc:docMk/>
            <pc:sldMk cId="1421411038" sldId="2076138633"/>
            <ac:picMk id="30" creationId="{B5DEB02D-5FD5-B308-0933-EC4F17447AF3}"/>
          </ac:picMkLst>
        </pc:picChg>
        <pc:picChg chg="mod">
          <ac:chgData name="Thomas CHIA (NYP)" userId="280746e5-f7a2-4073-b562-442a169dfe6b" providerId="ADAL" clId="{9275ABE7-0459-4189-883D-C61FBF6AC41F}" dt="2023-09-04T00:34:37.798" v="90" actId="1037"/>
          <ac:picMkLst>
            <pc:docMk/>
            <pc:sldMk cId="1421411038" sldId="2076138633"/>
            <ac:picMk id="1028" creationId="{1EFA3F94-EFA8-C4E9-B143-DBCDA37DFBCE}"/>
          </ac:picMkLst>
        </pc:picChg>
      </pc:sldChg>
      <pc:sldChg chg="modSp add mod ord">
        <pc:chgData name="Thomas CHIA (NYP)" userId="280746e5-f7a2-4073-b562-442a169dfe6b" providerId="ADAL" clId="{9275ABE7-0459-4189-883D-C61FBF6AC41F}" dt="2023-09-04T00:38:56.802" v="93"/>
        <pc:sldMkLst>
          <pc:docMk/>
          <pc:sldMk cId="3848620488" sldId="2076138634"/>
        </pc:sldMkLst>
        <pc:spChg chg="mod">
          <ac:chgData name="Thomas CHIA (NYP)" userId="280746e5-f7a2-4073-b562-442a169dfe6b" providerId="ADAL" clId="{9275ABE7-0459-4189-883D-C61FBF6AC41F}" dt="2023-09-04T00:32:49.827" v="29" actId="20577"/>
          <ac:spMkLst>
            <pc:docMk/>
            <pc:sldMk cId="3848620488" sldId="2076138634"/>
            <ac:spMk id="3" creationId="{340D86D2-CA19-91C5-7855-77097108BA29}"/>
          </ac:spMkLst>
        </pc:spChg>
        <pc:grpChg chg="mod">
          <ac:chgData name="Thomas CHIA (NYP)" userId="280746e5-f7a2-4073-b562-442a169dfe6b" providerId="ADAL" clId="{9275ABE7-0459-4189-883D-C61FBF6AC41F}" dt="2023-09-04T00:34:27.933" v="76" actId="1035"/>
          <ac:grpSpMkLst>
            <pc:docMk/>
            <pc:sldMk cId="3848620488" sldId="2076138634"/>
            <ac:grpSpMk id="6" creationId="{C9225F4F-9D2E-214F-F24A-779A308554AF}"/>
          </ac:grpSpMkLst>
        </pc:grpChg>
        <pc:grpChg chg="mod">
          <ac:chgData name="Thomas CHIA (NYP)" userId="280746e5-f7a2-4073-b562-442a169dfe6b" providerId="ADAL" clId="{9275ABE7-0459-4189-883D-C61FBF6AC41F}" dt="2023-09-04T00:34:27.933" v="76" actId="1035"/>
          <ac:grpSpMkLst>
            <pc:docMk/>
            <pc:sldMk cId="3848620488" sldId="2076138634"/>
            <ac:grpSpMk id="9" creationId="{9D93EE3A-5C52-4332-B152-9E614368260D}"/>
          </ac:grpSpMkLst>
        </pc:grpChg>
        <pc:picChg chg="mod">
          <ac:chgData name="Thomas CHIA (NYP)" userId="280746e5-f7a2-4073-b562-442a169dfe6b" providerId="ADAL" clId="{9275ABE7-0459-4189-883D-C61FBF6AC41F}" dt="2023-09-04T00:34:27.933" v="76" actId="1035"/>
          <ac:picMkLst>
            <pc:docMk/>
            <pc:sldMk cId="3848620488" sldId="2076138634"/>
            <ac:picMk id="5" creationId="{2EDD453D-639E-8DF3-607B-4C503254E0E8}"/>
          </ac:picMkLst>
        </pc:picChg>
      </pc:sldChg>
    </pc:docChg>
  </pc:docChgLst>
  <pc:docChgLst>
    <pc:chgData name="Thomas CHIA (NYP)" userId="280746e5-f7a2-4073-b562-442a169dfe6b" providerId="ADAL" clId="{6F6451D4-8DAB-455F-8831-EA2D70250048}"/>
    <pc:docChg chg="undo custSel modSld">
      <pc:chgData name="Thomas CHIA (NYP)" userId="280746e5-f7a2-4073-b562-442a169dfe6b" providerId="ADAL" clId="{6F6451D4-8DAB-455F-8831-EA2D70250048}" dt="2023-12-13T01:45:52.697" v="221" actId="108"/>
      <pc:docMkLst>
        <pc:docMk/>
      </pc:docMkLst>
      <pc:sldChg chg="modSp mod">
        <pc:chgData name="Thomas CHIA (NYP)" userId="280746e5-f7a2-4073-b562-442a169dfe6b" providerId="ADAL" clId="{6F6451D4-8DAB-455F-8831-EA2D70250048}" dt="2023-12-13T01:45:52.697" v="221" actId="108"/>
        <pc:sldMkLst>
          <pc:docMk/>
          <pc:sldMk cId="3133853152" sldId="482"/>
        </pc:sldMkLst>
        <pc:graphicFrameChg chg="mod modGraphic">
          <ac:chgData name="Thomas CHIA (NYP)" userId="280746e5-f7a2-4073-b562-442a169dfe6b" providerId="ADAL" clId="{6F6451D4-8DAB-455F-8831-EA2D70250048}" dt="2023-12-13T01:45:52.697" v="221" actId="108"/>
          <ac:graphicFrameMkLst>
            <pc:docMk/>
            <pc:sldMk cId="3133853152" sldId="482"/>
            <ac:graphicFrameMk id="20" creationId="{84B80198-C312-48F4-9C8A-6F5BE79F373F}"/>
          </ac:graphicFrameMkLst>
        </pc:graphicFrameChg>
      </pc:sldChg>
    </pc:docChg>
  </pc:docChgLst>
  <pc:docChgLst>
    <pc:chgData name="Thomas CHIA (NYP)" userId="280746e5-f7a2-4073-b562-442a169dfe6b" providerId="ADAL" clId="{4990C58A-B18B-4755-98A0-DBE7A2B7F9CE}"/>
    <pc:docChg chg="custSel modSld">
      <pc:chgData name="Thomas CHIA (NYP)" userId="280746e5-f7a2-4073-b562-442a169dfe6b" providerId="ADAL" clId="{4990C58A-B18B-4755-98A0-DBE7A2B7F9CE}" dt="2024-04-23T05:27:35.364" v="359" actId="478"/>
      <pc:docMkLst>
        <pc:docMk/>
      </pc:docMkLst>
      <pc:sldChg chg="addSp delSp modSp mod">
        <pc:chgData name="Thomas CHIA (NYP)" userId="280746e5-f7a2-4073-b562-442a169dfe6b" providerId="ADAL" clId="{4990C58A-B18B-4755-98A0-DBE7A2B7F9CE}" dt="2024-04-23T05:27:35.364" v="359" actId="478"/>
        <pc:sldMkLst>
          <pc:docMk/>
          <pc:sldMk cId="3279619382" sldId="437"/>
        </pc:sldMkLst>
        <pc:spChg chg="del">
          <ac:chgData name="Thomas CHIA (NYP)" userId="280746e5-f7a2-4073-b562-442a169dfe6b" providerId="ADAL" clId="{4990C58A-B18B-4755-98A0-DBE7A2B7F9CE}" dt="2024-04-23T02:51:32.630" v="211" actId="478"/>
          <ac:spMkLst>
            <pc:docMk/>
            <pc:sldMk cId="3279619382" sldId="437"/>
            <ac:spMk id="6" creationId="{00000000-0000-0000-0000-000000000000}"/>
          </ac:spMkLst>
        </pc:spChg>
        <pc:spChg chg="mod">
          <ac:chgData name="Thomas CHIA (NYP)" userId="280746e5-f7a2-4073-b562-442a169dfe6b" providerId="ADAL" clId="{4990C58A-B18B-4755-98A0-DBE7A2B7F9CE}" dt="2024-04-23T02:52:03.201" v="240" actId="1076"/>
          <ac:spMkLst>
            <pc:docMk/>
            <pc:sldMk cId="3279619382" sldId="437"/>
            <ac:spMk id="14" creationId="{00000000-0000-0000-0000-000000000000}"/>
          </ac:spMkLst>
        </pc:spChg>
        <pc:spChg chg="del mod">
          <ac:chgData name="Thomas CHIA (NYP)" userId="280746e5-f7a2-4073-b562-442a169dfe6b" providerId="ADAL" clId="{4990C58A-B18B-4755-98A0-DBE7A2B7F9CE}" dt="2024-04-23T02:51:30.009" v="208" actId="478"/>
          <ac:spMkLst>
            <pc:docMk/>
            <pc:sldMk cId="3279619382" sldId="437"/>
            <ac:spMk id="27" creationId="{00000000-0000-0000-0000-000000000000}"/>
          </ac:spMkLst>
        </pc:spChg>
        <pc:spChg chg="mod">
          <ac:chgData name="Thomas CHIA (NYP)" userId="280746e5-f7a2-4073-b562-442a169dfe6b" providerId="ADAL" clId="{4990C58A-B18B-4755-98A0-DBE7A2B7F9CE}" dt="2024-04-23T05:27:06.707" v="356" actId="1076"/>
          <ac:spMkLst>
            <pc:docMk/>
            <pc:sldMk cId="3279619382" sldId="437"/>
            <ac:spMk id="37" creationId="{00000000-0000-0000-0000-000000000000}"/>
          </ac:spMkLst>
        </pc:spChg>
        <pc:spChg chg="mod">
          <ac:chgData name="Thomas CHIA (NYP)" userId="280746e5-f7a2-4073-b562-442a169dfe6b" providerId="ADAL" clId="{4990C58A-B18B-4755-98A0-DBE7A2B7F9CE}" dt="2024-04-23T02:52:28.242" v="254" actId="1076"/>
          <ac:spMkLst>
            <pc:docMk/>
            <pc:sldMk cId="3279619382" sldId="437"/>
            <ac:spMk id="52" creationId="{00000000-0000-0000-0000-000000000000}"/>
          </ac:spMkLst>
        </pc:spChg>
        <pc:spChg chg="del mod">
          <ac:chgData name="Thomas CHIA (NYP)" userId="280746e5-f7a2-4073-b562-442a169dfe6b" providerId="ADAL" clId="{4990C58A-B18B-4755-98A0-DBE7A2B7F9CE}" dt="2024-04-23T05:27:35.364" v="359" actId="478"/>
          <ac:spMkLst>
            <pc:docMk/>
            <pc:sldMk cId="3279619382" sldId="437"/>
            <ac:spMk id="68" creationId="{00000000-0000-0000-0000-000000000000}"/>
          </ac:spMkLst>
        </pc:spChg>
        <pc:spChg chg="mod">
          <ac:chgData name="Thomas CHIA (NYP)" userId="280746e5-f7a2-4073-b562-442a169dfe6b" providerId="ADAL" clId="{4990C58A-B18B-4755-98A0-DBE7A2B7F9CE}" dt="2024-04-23T02:53:59.288" v="266" actId="1076"/>
          <ac:spMkLst>
            <pc:docMk/>
            <pc:sldMk cId="3279619382" sldId="437"/>
            <ac:spMk id="78" creationId="{00000000-0000-0000-0000-000000000000}"/>
          </ac:spMkLst>
        </pc:spChg>
        <pc:spChg chg="del">
          <ac:chgData name="Thomas CHIA (NYP)" userId="280746e5-f7a2-4073-b562-442a169dfe6b" providerId="ADAL" clId="{4990C58A-B18B-4755-98A0-DBE7A2B7F9CE}" dt="2024-04-23T02:52:49.015" v="255" actId="478"/>
          <ac:spMkLst>
            <pc:docMk/>
            <pc:sldMk cId="3279619382" sldId="437"/>
            <ac:spMk id="88" creationId="{00000000-0000-0000-0000-000000000000}"/>
          </ac:spMkLst>
        </pc:spChg>
        <pc:spChg chg="del">
          <ac:chgData name="Thomas CHIA (NYP)" userId="280746e5-f7a2-4073-b562-442a169dfe6b" providerId="ADAL" clId="{4990C58A-B18B-4755-98A0-DBE7A2B7F9CE}" dt="2024-04-23T02:52:50.918" v="257" actId="478"/>
          <ac:spMkLst>
            <pc:docMk/>
            <pc:sldMk cId="3279619382" sldId="437"/>
            <ac:spMk id="111" creationId="{D1A9A256-2309-4080-9F1E-2428D56DCFFE}"/>
          </ac:spMkLst>
        </pc:spChg>
        <pc:picChg chg="del">
          <ac:chgData name="Thomas CHIA (NYP)" userId="280746e5-f7a2-4073-b562-442a169dfe6b" providerId="ADAL" clId="{4990C58A-B18B-4755-98A0-DBE7A2B7F9CE}" dt="2024-04-23T02:51:31.013" v="209" actId="478"/>
          <ac:picMkLst>
            <pc:docMk/>
            <pc:sldMk cId="3279619382" sldId="437"/>
            <ac:picMk id="25" creationId="{00000000-0000-0000-0000-000000000000}"/>
          </ac:picMkLst>
        </pc:picChg>
        <pc:picChg chg="del">
          <ac:chgData name="Thomas CHIA (NYP)" userId="280746e5-f7a2-4073-b562-442a169dfe6b" providerId="ADAL" clId="{4990C58A-B18B-4755-98A0-DBE7A2B7F9CE}" dt="2024-04-23T02:51:31.907" v="210" actId="478"/>
          <ac:picMkLst>
            <pc:docMk/>
            <pc:sldMk cId="3279619382" sldId="437"/>
            <ac:picMk id="26" creationId="{00000000-0000-0000-0000-000000000000}"/>
          </ac:picMkLst>
        </pc:picChg>
        <pc:picChg chg="add mod">
          <ac:chgData name="Thomas CHIA (NYP)" userId="280746e5-f7a2-4073-b562-442a169dfe6b" providerId="ADAL" clId="{4990C58A-B18B-4755-98A0-DBE7A2B7F9CE}" dt="2024-04-23T02:56:52.866" v="272" actId="1076"/>
          <ac:picMkLst>
            <pc:docMk/>
            <pc:sldMk cId="3279619382" sldId="437"/>
            <ac:picMk id="38" creationId="{5CBF7CD9-9F04-61AF-B674-CA84012F1EEB}"/>
          </ac:picMkLst>
        </pc:picChg>
        <pc:picChg chg="mod">
          <ac:chgData name="Thomas CHIA (NYP)" userId="280746e5-f7a2-4073-b562-442a169dfe6b" providerId="ADAL" clId="{4990C58A-B18B-4755-98A0-DBE7A2B7F9CE}" dt="2024-04-23T02:56:58.851" v="274" actId="14100"/>
          <ac:picMkLst>
            <pc:docMk/>
            <pc:sldMk cId="3279619382" sldId="437"/>
            <ac:picMk id="76" creationId="{00000000-0000-0000-0000-000000000000}"/>
          </ac:picMkLst>
        </pc:picChg>
        <pc:picChg chg="del">
          <ac:chgData name="Thomas CHIA (NYP)" userId="280746e5-f7a2-4073-b562-442a169dfe6b" providerId="ADAL" clId="{4990C58A-B18B-4755-98A0-DBE7A2B7F9CE}" dt="2024-04-23T02:56:26.538" v="267" actId="478"/>
          <ac:picMkLst>
            <pc:docMk/>
            <pc:sldMk cId="3279619382" sldId="437"/>
            <ac:picMk id="83" creationId="{00000000-0000-0000-0000-000000000000}"/>
          </ac:picMkLst>
        </pc:picChg>
        <pc:picChg chg="del">
          <ac:chgData name="Thomas CHIA (NYP)" userId="280746e5-f7a2-4073-b562-442a169dfe6b" providerId="ADAL" clId="{4990C58A-B18B-4755-98A0-DBE7A2B7F9CE}" dt="2024-04-23T02:52:49.879" v="256" actId="478"/>
          <ac:picMkLst>
            <pc:docMk/>
            <pc:sldMk cId="3279619382" sldId="437"/>
            <ac:picMk id="89" creationId="{00000000-0000-0000-0000-000000000000}"/>
          </ac:picMkLst>
        </pc:picChg>
      </pc:sldChg>
      <pc:sldChg chg="addSp modSp mod">
        <pc:chgData name="Thomas CHIA (NYP)" userId="280746e5-f7a2-4073-b562-442a169dfe6b" providerId="ADAL" clId="{4990C58A-B18B-4755-98A0-DBE7A2B7F9CE}" dt="2024-04-23T05:26:06.096" v="331" actId="113"/>
        <pc:sldMkLst>
          <pc:docMk/>
          <pc:sldMk cId="1418889833" sldId="490"/>
        </pc:sldMkLst>
        <pc:spChg chg="add mod">
          <ac:chgData name="Thomas CHIA (NYP)" userId="280746e5-f7a2-4073-b562-442a169dfe6b" providerId="ADAL" clId="{4990C58A-B18B-4755-98A0-DBE7A2B7F9CE}" dt="2024-04-23T05:25:37.205" v="325" actId="1076"/>
          <ac:spMkLst>
            <pc:docMk/>
            <pc:sldMk cId="1418889833" sldId="490"/>
            <ac:spMk id="2" creationId="{1B0BC8A7-5F64-AE6A-565A-D94D4073040D}"/>
          </ac:spMkLst>
        </pc:spChg>
        <pc:spChg chg="mod">
          <ac:chgData name="Thomas CHIA (NYP)" userId="280746e5-f7a2-4073-b562-442a169dfe6b" providerId="ADAL" clId="{4990C58A-B18B-4755-98A0-DBE7A2B7F9CE}" dt="2024-04-23T05:26:06.096" v="331" actId="113"/>
          <ac:spMkLst>
            <pc:docMk/>
            <pc:sldMk cId="1418889833" sldId="490"/>
            <ac:spMk id="4" creationId="{00000000-0000-0000-0000-000000000000}"/>
          </ac:spMkLst>
        </pc:spChg>
      </pc:sldChg>
    </pc:docChg>
  </pc:docChgLst>
  <pc:docChgLst>
    <pc:chgData name="Thomas CHIA (NYP)" userId="280746e5-f7a2-4073-b562-442a169dfe6b" providerId="ADAL" clId="{691BF872-3379-4E2C-AC40-D24544980FF2}"/>
    <pc:docChg chg="undo custSel addSld modSld sldOrd modMainMaster">
      <pc:chgData name="Thomas CHIA (NYP)" userId="280746e5-f7a2-4073-b562-442a169dfe6b" providerId="ADAL" clId="{691BF872-3379-4E2C-AC40-D24544980FF2}" dt="2023-02-21T01:06:40.105" v="1574"/>
      <pc:docMkLst>
        <pc:docMk/>
      </pc:docMkLst>
      <pc:sldChg chg="modSp ord">
        <pc:chgData name="Thomas CHIA (NYP)" userId="280746e5-f7a2-4073-b562-442a169dfe6b" providerId="ADAL" clId="{691BF872-3379-4E2C-AC40-D24544980FF2}" dt="2023-02-21T01:06:40.105" v="1574"/>
        <pc:sldMkLst>
          <pc:docMk/>
          <pc:sldMk cId="2931919953" sldId="479"/>
        </pc:sldMkLst>
        <pc:spChg chg="mod">
          <ac:chgData name="Thomas CHIA (NYP)" userId="280746e5-f7a2-4073-b562-442a169dfe6b" providerId="ADAL" clId="{691BF872-3379-4E2C-AC40-D24544980FF2}" dt="2022-11-18T10:38:07.279" v="103"/>
          <ac:spMkLst>
            <pc:docMk/>
            <pc:sldMk cId="2931919953" sldId="479"/>
            <ac:spMk id="2" creationId="{00000000-0000-0000-0000-000000000000}"/>
          </ac:spMkLst>
        </pc:spChg>
      </pc:sldChg>
      <pc:sldChg chg="modSp">
        <pc:chgData name="Thomas CHIA (NYP)" userId="280746e5-f7a2-4073-b562-442a169dfe6b" providerId="ADAL" clId="{691BF872-3379-4E2C-AC40-D24544980FF2}" dt="2022-11-18T10:38:07.279" v="103"/>
        <pc:sldMkLst>
          <pc:docMk/>
          <pc:sldMk cId="3081876681" sldId="480"/>
        </pc:sldMkLst>
        <pc:spChg chg="mod">
          <ac:chgData name="Thomas CHIA (NYP)" userId="280746e5-f7a2-4073-b562-442a169dfe6b" providerId="ADAL" clId="{691BF872-3379-4E2C-AC40-D24544980FF2}" dt="2022-11-18T10:38:07.279" v="103"/>
          <ac:spMkLst>
            <pc:docMk/>
            <pc:sldMk cId="3081876681" sldId="480"/>
            <ac:spMk id="2" creationId="{00000000-0000-0000-0000-000000000000}"/>
          </ac:spMkLst>
        </pc:spChg>
      </pc:sldChg>
      <pc:sldChg chg="modSp mod">
        <pc:chgData name="Thomas CHIA (NYP)" userId="280746e5-f7a2-4073-b562-442a169dfe6b" providerId="ADAL" clId="{691BF872-3379-4E2C-AC40-D24544980FF2}" dt="2022-11-18T10:41:14.952" v="132" actId="2165"/>
        <pc:sldMkLst>
          <pc:docMk/>
          <pc:sldMk cId="3133853152" sldId="482"/>
        </pc:sldMkLst>
        <pc:graphicFrameChg chg="mod modGraphic">
          <ac:chgData name="Thomas CHIA (NYP)" userId="280746e5-f7a2-4073-b562-442a169dfe6b" providerId="ADAL" clId="{691BF872-3379-4E2C-AC40-D24544980FF2}" dt="2022-11-18T10:41:14.952" v="132" actId="2165"/>
          <ac:graphicFrameMkLst>
            <pc:docMk/>
            <pc:sldMk cId="3133853152" sldId="482"/>
            <ac:graphicFrameMk id="20" creationId="{84B80198-C312-48F4-9C8A-6F5BE79F373F}"/>
          </ac:graphicFrameMkLst>
        </pc:graphicFrameChg>
      </pc:sldChg>
      <pc:sldChg chg="modSp">
        <pc:chgData name="Thomas CHIA (NYP)" userId="280746e5-f7a2-4073-b562-442a169dfe6b" providerId="ADAL" clId="{691BF872-3379-4E2C-AC40-D24544980FF2}" dt="2022-11-18T10:38:07.279" v="103"/>
        <pc:sldMkLst>
          <pc:docMk/>
          <pc:sldMk cId="356160341" sldId="484"/>
        </pc:sldMkLst>
        <pc:spChg chg="mod">
          <ac:chgData name="Thomas CHIA (NYP)" userId="280746e5-f7a2-4073-b562-442a169dfe6b" providerId="ADAL" clId="{691BF872-3379-4E2C-AC40-D24544980FF2}" dt="2022-11-18T10:38:07.279" v="103"/>
          <ac:spMkLst>
            <pc:docMk/>
            <pc:sldMk cId="356160341" sldId="484"/>
            <ac:spMk id="2" creationId="{00000000-0000-0000-0000-000000000000}"/>
          </ac:spMkLst>
        </pc:spChg>
      </pc:sldChg>
      <pc:sldChg chg="modSp mod setBg">
        <pc:chgData name="Thomas CHIA (NYP)" userId="280746e5-f7a2-4073-b562-442a169dfe6b" providerId="ADAL" clId="{691BF872-3379-4E2C-AC40-D24544980FF2}" dt="2022-11-18T11:17:24.268" v="1572" actId="1035"/>
        <pc:sldMkLst>
          <pc:docMk/>
          <pc:sldMk cId="3641649357" sldId="485"/>
        </pc:sldMkLst>
        <pc:spChg chg="mod">
          <ac:chgData name="Thomas CHIA (NYP)" userId="280746e5-f7a2-4073-b562-442a169dfe6b" providerId="ADAL" clId="{691BF872-3379-4E2C-AC40-D24544980FF2}" dt="2022-11-18T10:57:55.842" v="1394" actId="1076"/>
          <ac:spMkLst>
            <pc:docMk/>
            <pc:sldMk cId="3641649357" sldId="485"/>
            <ac:spMk id="2" creationId="{00000000-0000-0000-0000-000000000000}"/>
          </ac:spMkLst>
        </pc:spChg>
        <pc:spChg chg="mod">
          <ac:chgData name="Thomas CHIA (NYP)" userId="280746e5-f7a2-4073-b562-442a169dfe6b" providerId="ADAL" clId="{691BF872-3379-4E2C-AC40-D24544980FF2}" dt="2022-11-18T10:58:25.465" v="1420" actId="255"/>
          <ac:spMkLst>
            <pc:docMk/>
            <pc:sldMk cId="3641649357" sldId="485"/>
            <ac:spMk id="8" creationId="{00000000-0000-0000-0000-000000000000}"/>
          </ac:spMkLst>
        </pc:spChg>
        <pc:spChg chg="mod">
          <ac:chgData name="Thomas CHIA (NYP)" userId="280746e5-f7a2-4073-b562-442a169dfe6b" providerId="ADAL" clId="{691BF872-3379-4E2C-AC40-D24544980FF2}" dt="2022-11-18T11:17:24.268" v="1572" actId="1035"/>
          <ac:spMkLst>
            <pc:docMk/>
            <pc:sldMk cId="3641649357" sldId="485"/>
            <ac:spMk id="20" creationId="{00000000-0000-0000-0000-000000000000}"/>
          </ac:spMkLst>
        </pc:spChg>
      </pc:sldChg>
      <pc:sldChg chg="modSp mod">
        <pc:chgData name="Thomas CHIA (NYP)" userId="280746e5-f7a2-4073-b562-442a169dfe6b" providerId="ADAL" clId="{691BF872-3379-4E2C-AC40-D24544980FF2}" dt="2022-11-18T09:38:13.653" v="0" actId="1076"/>
        <pc:sldMkLst>
          <pc:docMk/>
          <pc:sldMk cId="201170570" sldId="489"/>
        </pc:sldMkLst>
        <pc:spChg chg="mod">
          <ac:chgData name="Thomas CHIA (NYP)" userId="280746e5-f7a2-4073-b562-442a169dfe6b" providerId="ADAL" clId="{691BF872-3379-4E2C-AC40-D24544980FF2}" dt="2022-11-18T09:38:13.653" v="0" actId="1076"/>
          <ac:spMkLst>
            <pc:docMk/>
            <pc:sldMk cId="201170570" sldId="489"/>
            <ac:spMk id="2" creationId="{00000000-0000-0000-0000-000000000000}"/>
          </ac:spMkLst>
        </pc:spChg>
      </pc:sldChg>
      <pc:sldChg chg="ord">
        <pc:chgData name="Thomas CHIA (NYP)" userId="280746e5-f7a2-4073-b562-442a169dfe6b" providerId="ADAL" clId="{691BF872-3379-4E2C-AC40-D24544980FF2}" dt="2022-11-18T11:13:22.110" v="1569"/>
        <pc:sldMkLst>
          <pc:docMk/>
          <pc:sldMk cId="881991782" sldId="492"/>
        </pc:sldMkLst>
      </pc:sldChg>
      <pc:sldChg chg="delSp modSp mod">
        <pc:chgData name="Thomas CHIA (NYP)" userId="280746e5-f7a2-4073-b562-442a169dfe6b" providerId="ADAL" clId="{691BF872-3379-4E2C-AC40-D24544980FF2}" dt="2022-11-18T11:12:07.028" v="1567" actId="1076"/>
        <pc:sldMkLst>
          <pc:docMk/>
          <pc:sldMk cId="691594690" sldId="493"/>
        </pc:sldMkLst>
        <pc:spChg chg="mod">
          <ac:chgData name="Thomas CHIA (NYP)" userId="280746e5-f7a2-4073-b562-442a169dfe6b" providerId="ADAL" clId="{691BF872-3379-4E2C-AC40-D24544980FF2}" dt="2022-11-18T11:12:07.028" v="1567" actId="1076"/>
          <ac:spMkLst>
            <pc:docMk/>
            <pc:sldMk cId="691594690" sldId="493"/>
            <ac:spMk id="4" creationId="{0705B6A1-35FA-41C9-BF29-2F190B785C4E}"/>
          </ac:spMkLst>
        </pc:spChg>
        <pc:graphicFrameChg chg="del">
          <ac:chgData name="Thomas CHIA (NYP)" userId="280746e5-f7a2-4073-b562-442a169dfe6b" providerId="ADAL" clId="{691BF872-3379-4E2C-AC40-D24544980FF2}" dt="2022-11-18T11:10:20.034" v="1452" actId="478"/>
          <ac:graphicFrameMkLst>
            <pc:docMk/>
            <pc:sldMk cId="691594690" sldId="493"/>
            <ac:graphicFrameMk id="9" creationId="{8AEEB0CB-133B-4AFF-89B4-7E8C7E8610FF}"/>
          </ac:graphicFrameMkLst>
        </pc:graphicFrameChg>
      </pc:sldChg>
      <pc:sldChg chg="addSp delSp modSp add mod">
        <pc:chgData name="Thomas CHIA (NYP)" userId="280746e5-f7a2-4073-b562-442a169dfe6b" providerId="ADAL" clId="{691BF872-3379-4E2C-AC40-D24544980FF2}" dt="2022-11-18T10:57:26.171" v="1383" actId="20577"/>
        <pc:sldMkLst>
          <pc:docMk/>
          <pc:sldMk cId="2726924515" sldId="494"/>
        </pc:sldMkLst>
        <pc:spChg chg="add mod">
          <ac:chgData name="Thomas CHIA (NYP)" userId="280746e5-f7a2-4073-b562-442a169dfe6b" providerId="ADAL" clId="{691BF872-3379-4E2C-AC40-D24544980FF2}" dt="2022-11-18T10:56:59.950" v="1344" actId="1076"/>
          <ac:spMkLst>
            <pc:docMk/>
            <pc:sldMk cId="2726924515" sldId="494"/>
            <ac:spMk id="2" creationId="{5A19303B-45F8-4B87-975C-B2D9318A0F84}"/>
          </ac:spMkLst>
        </pc:spChg>
        <pc:spChg chg="add mod">
          <ac:chgData name="Thomas CHIA (NYP)" userId="280746e5-f7a2-4073-b562-442a169dfe6b" providerId="ADAL" clId="{691BF872-3379-4E2C-AC40-D24544980FF2}" dt="2022-11-18T10:57:26.171" v="1383" actId="20577"/>
          <ac:spMkLst>
            <pc:docMk/>
            <pc:sldMk cId="2726924515" sldId="494"/>
            <ac:spMk id="5" creationId="{16CBE85A-29A7-4B4F-AFC3-E75DEF423D63}"/>
          </ac:spMkLst>
        </pc:spChg>
        <pc:spChg chg="mod">
          <ac:chgData name="Thomas CHIA (NYP)" userId="280746e5-f7a2-4073-b562-442a169dfe6b" providerId="ADAL" clId="{691BF872-3379-4E2C-AC40-D24544980FF2}" dt="2022-11-18T10:36:35.594" v="92" actId="1076"/>
          <ac:spMkLst>
            <pc:docMk/>
            <pc:sldMk cId="2726924515" sldId="494"/>
            <ac:spMk id="8" creationId="{00000000-0000-0000-0000-000000000000}"/>
          </ac:spMkLst>
        </pc:spChg>
        <pc:spChg chg="add mod">
          <ac:chgData name="Thomas CHIA (NYP)" userId="280746e5-f7a2-4073-b562-442a169dfe6b" providerId="ADAL" clId="{691BF872-3379-4E2C-AC40-D24544980FF2}" dt="2022-11-18T10:57:02.915" v="1345" actId="1076"/>
          <ac:spMkLst>
            <pc:docMk/>
            <pc:sldMk cId="2726924515" sldId="494"/>
            <ac:spMk id="10" creationId="{1D9D1626-2505-4AD7-8D26-1983FDD7EEC5}"/>
          </ac:spMkLst>
        </pc:spChg>
        <pc:spChg chg="del">
          <ac:chgData name="Thomas CHIA (NYP)" userId="280746e5-f7a2-4073-b562-442a169dfe6b" providerId="ADAL" clId="{691BF872-3379-4E2C-AC40-D24544980FF2}" dt="2022-11-18T10:35:52.722" v="6" actId="478"/>
          <ac:spMkLst>
            <pc:docMk/>
            <pc:sldMk cId="2726924515" sldId="494"/>
            <ac:spMk id="22" creationId="{849DD7AD-4EFF-4CFA-AC21-EE5C90D23984}"/>
          </ac:spMkLst>
        </pc:spChg>
        <pc:spChg chg="del mod">
          <ac:chgData name="Thomas CHIA (NYP)" userId="280746e5-f7a2-4073-b562-442a169dfe6b" providerId="ADAL" clId="{691BF872-3379-4E2C-AC40-D24544980FF2}" dt="2022-11-18T10:35:52.725" v="8"/>
          <ac:spMkLst>
            <pc:docMk/>
            <pc:sldMk cId="2726924515" sldId="494"/>
            <ac:spMk id="23" creationId="{11D2C591-BE59-4AFF-846A-64C8FFF5D1A2}"/>
          </ac:spMkLst>
        </pc:spChg>
        <pc:graphicFrameChg chg="del modGraphic">
          <ac:chgData name="Thomas CHIA (NYP)" userId="280746e5-f7a2-4073-b562-442a169dfe6b" providerId="ADAL" clId="{691BF872-3379-4E2C-AC40-D24544980FF2}" dt="2022-11-18T10:35:45.639" v="4" actId="478"/>
          <ac:graphicFrameMkLst>
            <pc:docMk/>
            <pc:sldMk cId="2726924515" sldId="494"/>
            <ac:graphicFrameMk id="20" creationId="{84B80198-C312-48F4-9C8A-6F5BE79F373F}"/>
          </ac:graphicFrameMkLst>
        </pc:graphicFrameChg>
        <pc:picChg chg="add mod">
          <ac:chgData name="Thomas CHIA (NYP)" userId="280746e5-f7a2-4073-b562-442a169dfe6b" providerId="ADAL" clId="{691BF872-3379-4E2C-AC40-D24544980FF2}" dt="2022-11-18T10:57:05.811" v="1346" actId="1076"/>
          <ac:picMkLst>
            <pc:docMk/>
            <pc:sldMk cId="2726924515" sldId="494"/>
            <ac:picMk id="4" creationId="{6EAE9EF6-AFA6-4259-98E9-0CB47197DA51}"/>
          </ac:picMkLst>
        </pc:picChg>
        <pc:picChg chg="del">
          <ac:chgData name="Thomas CHIA (NYP)" userId="280746e5-f7a2-4073-b562-442a169dfe6b" providerId="ADAL" clId="{691BF872-3379-4E2C-AC40-D24544980FF2}" dt="2022-11-18T10:35:54.523" v="9" actId="478"/>
          <ac:picMkLst>
            <pc:docMk/>
            <pc:sldMk cId="2726924515" sldId="494"/>
            <ac:picMk id="21" creationId="{1E57FFDE-EDC1-4496-8E88-D21B2A37481A}"/>
          </ac:picMkLst>
        </pc:picChg>
      </pc:sldChg>
      <pc:sldChg chg="addSp modSp new mod">
        <pc:chgData name="Thomas CHIA (NYP)" userId="280746e5-f7a2-4073-b562-442a169dfe6b" providerId="ADAL" clId="{691BF872-3379-4E2C-AC40-D24544980FF2}" dt="2022-11-18T10:49:58.362" v="1135" actId="313"/>
        <pc:sldMkLst>
          <pc:docMk/>
          <pc:sldMk cId="3447429662" sldId="495"/>
        </pc:sldMkLst>
        <pc:spChg chg="mod">
          <ac:chgData name="Thomas CHIA (NYP)" userId="280746e5-f7a2-4073-b562-442a169dfe6b" providerId="ADAL" clId="{691BF872-3379-4E2C-AC40-D24544980FF2}" dt="2022-11-18T10:49:58.362" v="1135" actId="313"/>
          <ac:spMkLst>
            <pc:docMk/>
            <pc:sldMk cId="3447429662" sldId="495"/>
            <ac:spMk id="2" creationId="{04A67B5E-F696-4CF9-8338-C17F0BFA80A7}"/>
          </ac:spMkLst>
        </pc:spChg>
        <pc:spChg chg="add mod">
          <ac:chgData name="Thomas CHIA (NYP)" userId="280746e5-f7a2-4073-b562-442a169dfe6b" providerId="ADAL" clId="{691BF872-3379-4E2C-AC40-D24544980FF2}" dt="2022-11-18T10:49:27.896" v="1129" actId="1076"/>
          <ac:spMkLst>
            <pc:docMk/>
            <pc:sldMk cId="3447429662" sldId="495"/>
            <ac:spMk id="3" creationId="{FF67827D-5BBA-415C-899F-A94F6DC2255A}"/>
          </ac:spMkLst>
        </pc:spChg>
        <pc:picChg chg="add mod">
          <ac:chgData name="Thomas CHIA (NYP)" userId="280746e5-f7a2-4073-b562-442a169dfe6b" providerId="ADAL" clId="{691BF872-3379-4E2C-AC40-D24544980FF2}" dt="2022-11-18T10:49:48.796" v="1134" actId="1076"/>
          <ac:picMkLst>
            <pc:docMk/>
            <pc:sldMk cId="3447429662" sldId="495"/>
            <ac:picMk id="5" creationId="{F5D89536-8F7D-4B65-BF5B-4A19BE169D5A}"/>
          </ac:picMkLst>
        </pc:picChg>
      </pc:sldChg>
      <pc:sldChg chg="addSp delSp modSp add mod">
        <pc:chgData name="Thomas CHIA (NYP)" userId="280746e5-f7a2-4073-b562-442a169dfe6b" providerId="ADAL" clId="{691BF872-3379-4E2C-AC40-D24544980FF2}" dt="2022-11-18T10:51:04.177" v="1256" actId="1076"/>
        <pc:sldMkLst>
          <pc:docMk/>
          <pc:sldMk cId="263225610" sldId="496"/>
        </pc:sldMkLst>
        <pc:spChg chg="mod">
          <ac:chgData name="Thomas CHIA (NYP)" userId="280746e5-f7a2-4073-b562-442a169dfe6b" providerId="ADAL" clId="{691BF872-3379-4E2C-AC40-D24544980FF2}" dt="2022-11-18T10:50:14.156" v="1157" actId="20577"/>
          <ac:spMkLst>
            <pc:docMk/>
            <pc:sldMk cId="263225610" sldId="496"/>
            <ac:spMk id="2" creationId="{04A67B5E-F696-4CF9-8338-C17F0BFA80A7}"/>
          </ac:spMkLst>
        </pc:spChg>
        <pc:spChg chg="mod">
          <ac:chgData name="Thomas CHIA (NYP)" userId="280746e5-f7a2-4073-b562-442a169dfe6b" providerId="ADAL" clId="{691BF872-3379-4E2C-AC40-D24544980FF2}" dt="2022-11-18T10:50:46.224" v="1253" actId="1076"/>
          <ac:spMkLst>
            <pc:docMk/>
            <pc:sldMk cId="263225610" sldId="496"/>
            <ac:spMk id="3" creationId="{FF67827D-5BBA-415C-899F-A94F6DC2255A}"/>
          </ac:spMkLst>
        </pc:spChg>
        <pc:picChg chg="del">
          <ac:chgData name="Thomas CHIA (NYP)" userId="280746e5-f7a2-4073-b562-442a169dfe6b" providerId="ADAL" clId="{691BF872-3379-4E2C-AC40-D24544980FF2}" dt="2022-11-18T10:50:16.854" v="1158" actId="478"/>
          <ac:picMkLst>
            <pc:docMk/>
            <pc:sldMk cId="263225610" sldId="496"/>
            <ac:picMk id="5" creationId="{F5D89536-8F7D-4B65-BF5B-4A19BE169D5A}"/>
          </ac:picMkLst>
        </pc:picChg>
        <pc:picChg chg="add mod">
          <ac:chgData name="Thomas CHIA (NYP)" userId="280746e5-f7a2-4073-b562-442a169dfe6b" providerId="ADAL" clId="{691BF872-3379-4E2C-AC40-D24544980FF2}" dt="2022-11-18T10:51:04.177" v="1256" actId="1076"/>
          <ac:picMkLst>
            <pc:docMk/>
            <pc:sldMk cId="263225610" sldId="496"/>
            <ac:picMk id="6" creationId="{7912DA7D-422C-4673-98EC-4C9A119FA4CD}"/>
          </ac:picMkLst>
        </pc:picChg>
      </pc:sldChg>
      <pc:sldChg chg="addSp delSp modSp add mod">
        <pc:chgData name="Thomas CHIA (NYP)" userId="280746e5-f7a2-4073-b562-442a169dfe6b" providerId="ADAL" clId="{691BF872-3379-4E2C-AC40-D24544980FF2}" dt="2022-11-18T10:55:53.192" v="1327" actId="14100"/>
        <pc:sldMkLst>
          <pc:docMk/>
          <pc:sldMk cId="133795462" sldId="497"/>
        </pc:sldMkLst>
        <pc:spChg chg="del mod">
          <ac:chgData name="Thomas CHIA (NYP)" userId="280746e5-f7a2-4073-b562-442a169dfe6b" providerId="ADAL" clId="{691BF872-3379-4E2C-AC40-D24544980FF2}" dt="2022-11-18T10:52:04.212" v="1288" actId="478"/>
          <ac:spMkLst>
            <pc:docMk/>
            <pc:sldMk cId="133795462" sldId="497"/>
            <ac:spMk id="2" creationId="{04A67B5E-F696-4CF9-8338-C17F0BFA80A7}"/>
          </ac:spMkLst>
        </pc:spChg>
        <pc:spChg chg="del">
          <ac:chgData name="Thomas CHIA (NYP)" userId="280746e5-f7a2-4073-b562-442a169dfe6b" providerId="ADAL" clId="{691BF872-3379-4E2C-AC40-D24544980FF2}" dt="2022-11-18T10:51:56.615" v="1285" actId="478"/>
          <ac:spMkLst>
            <pc:docMk/>
            <pc:sldMk cId="133795462" sldId="497"/>
            <ac:spMk id="3" creationId="{FF67827D-5BBA-415C-899F-A94F6DC2255A}"/>
          </ac:spMkLst>
        </pc:spChg>
        <pc:spChg chg="add del mod">
          <ac:chgData name="Thomas CHIA (NYP)" userId="280746e5-f7a2-4073-b562-442a169dfe6b" providerId="ADAL" clId="{691BF872-3379-4E2C-AC40-D24544980FF2}" dt="2022-11-18T10:52:54.689" v="1318" actId="478"/>
          <ac:spMkLst>
            <pc:docMk/>
            <pc:sldMk cId="133795462" sldId="497"/>
            <ac:spMk id="8" creationId="{AABD2A70-2164-4635-8DA8-D89C38ECE2CC}"/>
          </ac:spMkLst>
        </pc:spChg>
        <pc:spChg chg="add mod">
          <ac:chgData name="Thomas CHIA (NYP)" userId="280746e5-f7a2-4073-b562-442a169dfe6b" providerId="ADAL" clId="{691BF872-3379-4E2C-AC40-D24544980FF2}" dt="2022-11-18T10:53:09.177" v="1320" actId="1076"/>
          <ac:spMkLst>
            <pc:docMk/>
            <pc:sldMk cId="133795462" sldId="497"/>
            <ac:spMk id="9" creationId="{A6824D48-3201-4907-A8D0-CEC4468A7D32}"/>
          </ac:spMkLst>
        </pc:spChg>
        <pc:spChg chg="add del mod">
          <ac:chgData name="Thomas CHIA (NYP)" userId="280746e5-f7a2-4073-b562-442a169dfe6b" providerId="ADAL" clId="{691BF872-3379-4E2C-AC40-D24544980FF2}" dt="2022-11-18T10:52:59.059" v="1319" actId="478"/>
          <ac:spMkLst>
            <pc:docMk/>
            <pc:sldMk cId="133795462" sldId="497"/>
            <ac:spMk id="11" creationId="{CFEE41EE-2B53-4BCC-B685-0F28EA97AF25}"/>
          </ac:spMkLst>
        </pc:spChg>
        <pc:picChg chg="add del mod">
          <ac:chgData name="Thomas CHIA (NYP)" userId="280746e5-f7a2-4073-b562-442a169dfe6b" providerId="ADAL" clId="{691BF872-3379-4E2C-AC40-D24544980FF2}" dt="2022-11-18T10:54:33.696" v="1321" actId="478"/>
          <ac:picMkLst>
            <pc:docMk/>
            <pc:sldMk cId="133795462" sldId="497"/>
            <ac:picMk id="5" creationId="{10F50589-227F-430F-AC3D-B00F52D2F7B0}"/>
          </ac:picMkLst>
        </pc:picChg>
        <pc:picChg chg="del">
          <ac:chgData name="Thomas CHIA (NYP)" userId="280746e5-f7a2-4073-b562-442a169dfe6b" providerId="ADAL" clId="{691BF872-3379-4E2C-AC40-D24544980FF2}" dt="2022-11-18T10:51:54.135" v="1284" actId="478"/>
          <ac:picMkLst>
            <pc:docMk/>
            <pc:sldMk cId="133795462" sldId="497"/>
            <ac:picMk id="6" creationId="{7912DA7D-422C-4673-98EC-4C9A119FA4CD}"/>
          </ac:picMkLst>
        </pc:picChg>
        <pc:picChg chg="add mod">
          <ac:chgData name="Thomas CHIA (NYP)" userId="280746e5-f7a2-4073-b562-442a169dfe6b" providerId="ADAL" clId="{691BF872-3379-4E2C-AC40-D24544980FF2}" dt="2022-11-18T10:55:53.192" v="1327" actId="14100"/>
          <ac:picMkLst>
            <pc:docMk/>
            <pc:sldMk cId="133795462" sldId="497"/>
            <ac:picMk id="13" creationId="{AB042AC4-7BD0-45BC-A521-3268A652A040}"/>
          </ac:picMkLst>
        </pc:picChg>
      </pc:sldChg>
      <pc:sldChg chg="add">
        <pc:chgData name="Thomas CHIA (NYP)" userId="280746e5-f7a2-4073-b562-442a169dfe6b" providerId="ADAL" clId="{691BF872-3379-4E2C-AC40-D24544980FF2}" dt="2022-11-18T11:15:11.963" v="1570"/>
        <pc:sldMkLst>
          <pc:docMk/>
          <pc:sldMk cId="749965751" sldId="498"/>
        </pc:sldMkLst>
      </pc:sldChg>
      <pc:sldChg chg="add">
        <pc:chgData name="Thomas CHIA (NYP)" userId="280746e5-f7a2-4073-b562-442a169dfe6b" providerId="ADAL" clId="{691BF872-3379-4E2C-AC40-D24544980FF2}" dt="2022-11-18T11:15:11.963" v="1570"/>
        <pc:sldMkLst>
          <pc:docMk/>
          <pc:sldMk cId="3095685487" sldId="499"/>
        </pc:sldMkLst>
      </pc:sldChg>
      <pc:sldChg chg="add">
        <pc:chgData name="Thomas CHIA (NYP)" userId="280746e5-f7a2-4073-b562-442a169dfe6b" providerId="ADAL" clId="{691BF872-3379-4E2C-AC40-D24544980FF2}" dt="2022-11-18T11:15:11.963" v="1570"/>
        <pc:sldMkLst>
          <pc:docMk/>
          <pc:sldMk cId="2500700868" sldId="500"/>
        </pc:sldMkLst>
      </pc:sldChg>
      <pc:sldMasterChg chg="modSp mod">
        <pc:chgData name="Thomas CHIA (NYP)" userId="280746e5-f7a2-4073-b562-442a169dfe6b" providerId="ADAL" clId="{691BF872-3379-4E2C-AC40-D24544980FF2}" dt="2022-11-18T10:36:14.996" v="91"/>
        <pc:sldMasterMkLst>
          <pc:docMk/>
          <pc:sldMasterMk cId="0" sldId="2147483660"/>
        </pc:sldMasterMkLst>
        <pc:spChg chg="mod ord modVis">
          <ac:chgData name="Thomas CHIA (NYP)" userId="280746e5-f7a2-4073-b562-442a169dfe6b" providerId="ADAL" clId="{691BF872-3379-4E2C-AC40-D24544980FF2}" dt="2022-11-18T10:36:14.996" v="91"/>
          <ac:spMkLst>
            <pc:docMk/>
            <pc:sldMasterMk cId="0" sldId="2147483660"/>
            <ac:spMk id="7" creationId="{F050A502-E013-485B-9061-9F434CD0BF9F}"/>
          </ac:spMkLst>
        </pc:spChg>
      </pc:sldMasterChg>
      <pc:sldMasterChg chg="addSp modSldLayout">
        <pc:chgData name="Thomas CHIA (NYP)" userId="280746e5-f7a2-4073-b562-442a169dfe6b" providerId="ADAL" clId="{691BF872-3379-4E2C-AC40-D24544980FF2}" dt="2022-11-18T10:38:03.586" v="102"/>
        <pc:sldMasterMkLst>
          <pc:docMk/>
          <pc:sldMasterMk cId="320437412" sldId="2147483673"/>
        </pc:sldMasterMkLst>
        <pc:spChg chg="add">
          <ac:chgData name="Thomas CHIA (NYP)" userId="280746e5-f7a2-4073-b562-442a169dfe6b" providerId="ADAL" clId="{691BF872-3379-4E2C-AC40-D24544980FF2}" dt="2022-11-18T10:38:03.586" v="102"/>
          <ac:spMkLst>
            <pc:docMk/>
            <pc:sldMasterMk cId="320437412" sldId="2147483673"/>
            <ac:spMk id="9" creationId="{7599B10B-64EF-43AD-B344-118001936626}"/>
          </ac:spMkLst>
        </pc:spChg>
        <pc:picChg chg="add">
          <ac:chgData name="Thomas CHIA (NYP)" userId="280746e5-f7a2-4073-b562-442a169dfe6b" providerId="ADAL" clId="{691BF872-3379-4E2C-AC40-D24544980FF2}" dt="2022-11-18T10:38:03.586" v="102"/>
          <ac:picMkLst>
            <pc:docMk/>
            <pc:sldMasterMk cId="320437412" sldId="2147483673"/>
            <ac:picMk id="8" creationId="{8432759D-B12C-4273-AC36-E8FCF8CA5AD4}"/>
          </ac:picMkLst>
        </pc:picChg>
        <pc:sldLayoutChg chg="addSp">
          <pc:chgData name="Thomas CHIA (NYP)" userId="280746e5-f7a2-4073-b562-442a169dfe6b" providerId="ADAL" clId="{691BF872-3379-4E2C-AC40-D24544980FF2}" dt="2022-11-18T10:38:03.586" v="102"/>
          <pc:sldLayoutMkLst>
            <pc:docMk/>
            <pc:sldMasterMk cId="320437412" sldId="2147483673"/>
            <pc:sldLayoutMk cId="4147233278" sldId="2147483674"/>
          </pc:sldLayoutMkLst>
          <pc:picChg chg="add">
            <ac:chgData name="Thomas CHIA (NYP)" userId="280746e5-f7a2-4073-b562-442a169dfe6b" providerId="ADAL" clId="{691BF872-3379-4E2C-AC40-D24544980FF2}" dt="2022-11-18T10:38:03.586" v="102"/>
            <ac:picMkLst>
              <pc:docMk/>
              <pc:sldMasterMk cId="320437412" sldId="2147483673"/>
              <pc:sldLayoutMk cId="4147233278" sldId="2147483674"/>
              <ac:picMk id="11" creationId="{13510544-02AD-426D-B21B-7E8BD140E669}"/>
            </ac:picMkLst>
          </pc:picChg>
        </pc:sldLayoutChg>
        <pc:sldLayoutChg chg="addSp">
          <pc:chgData name="Thomas CHIA (NYP)" userId="280746e5-f7a2-4073-b562-442a169dfe6b" providerId="ADAL" clId="{691BF872-3379-4E2C-AC40-D24544980FF2}" dt="2022-11-18T10:38:03.586" v="102"/>
          <pc:sldLayoutMkLst>
            <pc:docMk/>
            <pc:sldMasterMk cId="320437412" sldId="2147483673"/>
            <pc:sldLayoutMk cId="1009601575" sldId="2147483676"/>
          </pc:sldLayoutMkLst>
          <pc:picChg chg="add">
            <ac:chgData name="Thomas CHIA (NYP)" userId="280746e5-f7a2-4073-b562-442a169dfe6b" providerId="ADAL" clId="{691BF872-3379-4E2C-AC40-D24544980FF2}" dt="2022-11-18T10:38:03.586" v="102"/>
            <ac:picMkLst>
              <pc:docMk/>
              <pc:sldMasterMk cId="320437412" sldId="2147483673"/>
              <pc:sldLayoutMk cId="1009601575" sldId="2147483676"/>
              <ac:picMk id="10" creationId="{1A2FFDE4-C4BB-4AEF-A119-716D10A64DBD}"/>
            </ac:picMkLst>
          </pc:picChg>
        </pc:sldLayoutChg>
      </pc:sldMasterChg>
      <pc:sldMasterChg chg="addSp modSldLayout">
        <pc:chgData name="Thomas CHIA (NYP)" userId="280746e5-f7a2-4073-b562-442a169dfe6b" providerId="ADAL" clId="{691BF872-3379-4E2C-AC40-D24544980FF2}" dt="2022-11-18T10:36:49.707" v="93"/>
        <pc:sldMasterMkLst>
          <pc:docMk/>
          <pc:sldMasterMk cId="1966762139" sldId="2147483673"/>
        </pc:sldMasterMkLst>
        <pc:spChg chg="add">
          <ac:chgData name="Thomas CHIA (NYP)" userId="280746e5-f7a2-4073-b562-442a169dfe6b" providerId="ADAL" clId="{691BF872-3379-4E2C-AC40-D24544980FF2}" dt="2022-11-18T10:36:49.707" v="93"/>
          <ac:spMkLst>
            <pc:docMk/>
            <pc:sldMasterMk cId="1966762139" sldId="2147483673"/>
            <ac:spMk id="35" creationId="{DCC5D88D-923C-49F8-B913-1074FB863B19}"/>
          </ac:spMkLst>
        </pc:spChg>
        <pc:picChg chg="add">
          <ac:chgData name="Thomas CHIA (NYP)" userId="280746e5-f7a2-4073-b562-442a169dfe6b" providerId="ADAL" clId="{691BF872-3379-4E2C-AC40-D24544980FF2}" dt="2022-11-18T10:36:49.707" v="93"/>
          <ac:picMkLst>
            <pc:docMk/>
            <pc:sldMasterMk cId="1966762139" sldId="2147483673"/>
            <ac:picMk id="34" creationId="{9C61C0F1-C4BC-44EF-BC52-9F27CD151973}"/>
          </ac:picMkLst>
        </pc:picChg>
        <pc:sldLayoutChg chg="addSp">
          <pc:chgData name="Thomas CHIA (NYP)" userId="280746e5-f7a2-4073-b562-442a169dfe6b" providerId="ADAL" clId="{691BF872-3379-4E2C-AC40-D24544980FF2}" dt="2022-11-18T10:36:49.707" v="93"/>
          <pc:sldLayoutMkLst>
            <pc:docMk/>
            <pc:sldMasterMk cId="1966762139" sldId="2147483673"/>
            <pc:sldLayoutMk cId="3966394283" sldId="2147483674"/>
          </pc:sldLayoutMkLst>
          <pc:picChg chg="add">
            <ac:chgData name="Thomas CHIA (NYP)" userId="280746e5-f7a2-4073-b562-442a169dfe6b" providerId="ADAL" clId="{691BF872-3379-4E2C-AC40-D24544980FF2}" dt="2022-11-18T10:36:49.707" v="93"/>
            <ac:picMkLst>
              <pc:docMk/>
              <pc:sldMasterMk cId="1966762139" sldId="2147483673"/>
              <pc:sldLayoutMk cId="3966394283" sldId="2147483674"/>
              <ac:picMk id="8" creationId="{71D8F2D5-CC2E-4ABA-88C5-4BAFB602B650}"/>
            </ac:picMkLst>
          </pc:picChg>
        </pc:sldLayoutChg>
        <pc:sldLayoutChg chg="addSp">
          <pc:chgData name="Thomas CHIA (NYP)" userId="280746e5-f7a2-4073-b562-442a169dfe6b" providerId="ADAL" clId="{691BF872-3379-4E2C-AC40-D24544980FF2}" dt="2022-11-18T10:36:49.707" v="93"/>
          <pc:sldLayoutMkLst>
            <pc:docMk/>
            <pc:sldMasterMk cId="1966762139" sldId="2147483673"/>
            <pc:sldLayoutMk cId="4009898153" sldId="2147483676"/>
          </pc:sldLayoutMkLst>
          <pc:picChg chg="add">
            <ac:chgData name="Thomas CHIA (NYP)" userId="280746e5-f7a2-4073-b562-442a169dfe6b" providerId="ADAL" clId="{691BF872-3379-4E2C-AC40-D24544980FF2}" dt="2022-11-18T10:36:49.707" v="93"/>
            <ac:picMkLst>
              <pc:docMk/>
              <pc:sldMasterMk cId="1966762139" sldId="2147483673"/>
              <pc:sldLayoutMk cId="4009898153" sldId="2147483676"/>
              <ac:picMk id="8" creationId="{B8034148-D198-4CC7-BB3D-90BB1DE8DD5C}"/>
            </ac:picMkLst>
          </pc:picChg>
        </pc:sldLayoutChg>
      </pc:sldMasterChg>
      <pc:sldMasterChg chg="addSp modSldLayout">
        <pc:chgData name="Thomas CHIA (NYP)" userId="280746e5-f7a2-4073-b562-442a169dfe6b" providerId="ADAL" clId="{691BF872-3379-4E2C-AC40-D24544980FF2}" dt="2022-11-18T10:37:24.263" v="99"/>
        <pc:sldMasterMkLst>
          <pc:docMk/>
          <pc:sldMasterMk cId="4171179521" sldId="2147483673"/>
        </pc:sldMasterMkLst>
        <pc:spChg chg="add">
          <ac:chgData name="Thomas CHIA (NYP)" userId="280746e5-f7a2-4073-b562-442a169dfe6b" providerId="ADAL" clId="{691BF872-3379-4E2C-AC40-D24544980FF2}" dt="2022-11-18T10:37:24.263" v="99"/>
          <ac:spMkLst>
            <pc:docMk/>
            <pc:sldMasterMk cId="4171179521" sldId="2147483673"/>
            <ac:spMk id="11" creationId="{43AA0DD7-C1D0-499B-B6F1-5249AE299559}"/>
          </ac:spMkLst>
        </pc:spChg>
        <pc:picChg chg="add">
          <ac:chgData name="Thomas CHIA (NYP)" userId="280746e5-f7a2-4073-b562-442a169dfe6b" providerId="ADAL" clId="{691BF872-3379-4E2C-AC40-D24544980FF2}" dt="2022-11-18T10:37:24.263" v="99"/>
          <ac:picMkLst>
            <pc:docMk/>
            <pc:sldMasterMk cId="4171179521" sldId="2147483673"/>
            <ac:picMk id="10" creationId="{73F2478B-5588-4742-8453-613A28DD51C4}"/>
          </ac:picMkLst>
        </pc:picChg>
        <pc:sldLayoutChg chg="addSp">
          <pc:chgData name="Thomas CHIA (NYP)" userId="280746e5-f7a2-4073-b562-442a169dfe6b" providerId="ADAL" clId="{691BF872-3379-4E2C-AC40-D24544980FF2}" dt="2022-11-18T10:37:24.263" v="99"/>
          <pc:sldLayoutMkLst>
            <pc:docMk/>
            <pc:sldMasterMk cId="4171179521" sldId="2147483673"/>
            <pc:sldLayoutMk cId="3076122704" sldId="2147483674"/>
          </pc:sldLayoutMkLst>
          <pc:picChg chg="add">
            <ac:chgData name="Thomas CHIA (NYP)" userId="280746e5-f7a2-4073-b562-442a169dfe6b" providerId="ADAL" clId="{691BF872-3379-4E2C-AC40-D24544980FF2}" dt="2022-11-18T10:37:24.263" v="99"/>
            <ac:picMkLst>
              <pc:docMk/>
              <pc:sldMasterMk cId="4171179521" sldId="2147483673"/>
              <pc:sldLayoutMk cId="3076122704" sldId="2147483674"/>
              <ac:picMk id="13" creationId="{B60C4908-6036-4DF0-882E-01D3706C0E8D}"/>
            </ac:picMkLst>
          </pc:picChg>
        </pc:sldLayoutChg>
        <pc:sldLayoutChg chg="addSp">
          <pc:chgData name="Thomas CHIA (NYP)" userId="280746e5-f7a2-4073-b562-442a169dfe6b" providerId="ADAL" clId="{691BF872-3379-4E2C-AC40-D24544980FF2}" dt="2022-11-18T10:37:24.263" v="99"/>
          <pc:sldLayoutMkLst>
            <pc:docMk/>
            <pc:sldMasterMk cId="4171179521" sldId="2147483673"/>
            <pc:sldLayoutMk cId="3314342576" sldId="2147483676"/>
          </pc:sldLayoutMkLst>
          <pc:picChg chg="add">
            <ac:chgData name="Thomas CHIA (NYP)" userId="280746e5-f7a2-4073-b562-442a169dfe6b" providerId="ADAL" clId="{691BF872-3379-4E2C-AC40-D24544980FF2}" dt="2022-11-18T10:37:24.263" v="99"/>
            <ac:picMkLst>
              <pc:docMk/>
              <pc:sldMasterMk cId="4171179521" sldId="2147483673"/>
              <pc:sldLayoutMk cId="3314342576" sldId="2147483676"/>
              <ac:picMk id="11" creationId="{E149E215-F188-4E54-B547-A70A70C07273}"/>
            </ac:picMkLst>
          </pc:picChg>
        </pc:sldLayoutChg>
      </pc:sldMasterChg>
      <pc:sldMasterChg chg="addSp modSldLayout">
        <pc:chgData name="Thomas CHIA (NYP)" userId="280746e5-f7a2-4073-b562-442a169dfe6b" providerId="ADAL" clId="{691BF872-3379-4E2C-AC40-D24544980FF2}" dt="2022-11-18T10:36:57.030" v="94"/>
        <pc:sldMasterMkLst>
          <pc:docMk/>
          <pc:sldMasterMk cId="478748302" sldId="2147483691"/>
        </pc:sldMasterMkLst>
        <pc:spChg chg="add">
          <ac:chgData name="Thomas CHIA (NYP)" userId="280746e5-f7a2-4073-b562-442a169dfe6b" providerId="ADAL" clId="{691BF872-3379-4E2C-AC40-D24544980FF2}" dt="2022-11-18T10:36:57.030" v="94"/>
          <ac:spMkLst>
            <pc:docMk/>
            <pc:sldMasterMk cId="478748302" sldId="2147483691"/>
            <ac:spMk id="14" creationId="{3541F48D-6F6F-42AD-8895-627BBB022A9C}"/>
          </ac:spMkLst>
        </pc:spChg>
        <pc:picChg chg="add">
          <ac:chgData name="Thomas CHIA (NYP)" userId="280746e5-f7a2-4073-b562-442a169dfe6b" providerId="ADAL" clId="{691BF872-3379-4E2C-AC40-D24544980FF2}" dt="2022-11-18T10:36:57.030" v="94"/>
          <ac:picMkLst>
            <pc:docMk/>
            <pc:sldMasterMk cId="478748302" sldId="2147483691"/>
            <ac:picMk id="11" creationId="{F69147BA-6F8A-4DDD-9D12-F51129D930D1}"/>
          </ac:picMkLst>
        </pc:picChg>
        <pc:sldLayoutChg chg="addSp">
          <pc:chgData name="Thomas CHIA (NYP)" userId="280746e5-f7a2-4073-b562-442a169dfe6b" providerId="ADAL" clId="{691BF872-3379-4E2C-AC40-D24544980FF2}" dt="2022-11-18T10:36:57.030" v="94"/>
          <pc:sldLayoutMkLst>
            <pc:docMk/>
            <pc:sldMasterMk cId="478748302" sldId="2147483691"/>
            <pc:sldLayoutMk cId="377965827" sldId="2147483692"/>
          </pc:sldLayoutMkLst>
          <pc:picChg chg="add">
            <ac:chgData name="Thomas CHIA (NYP)" userId="280746e5-f7a2-4073-b562-442a169dfe6b" providerId="ADAL" clId="{691BF872-3379-4E2C-AC40-D24544980FF2}" dt="2022-11-18T10:36:57.030" v="94"/>
            <ac:picMkLst>
              <pc:docMk/>
              <pc:sldMasterMk cId="478748302" sldId="2147483691"/>
              <pc:sldLayoutMk cId="377965827" sldId="2147483692"/>
              <ac:picMk id="8" creationId="{1D1E14B9-D9C5-4B67-A43D-550B772A0A7E}"/>
            </ac:picMkLst>
          </pc:picChg>
        </pc:sldLayoutChg>
        <pc:sldLayoutChg chg="addSp">
          <pc:chgData name="Thomas CHIA (NYP)" userId="280746e5-f7a2-4073-b562-442a169dfe6b" providerId="ADAL" clId="{691BF872-3379-4E2C-AC40-D24544980FF2}" dt="2022-11-18T10:36:57.030" v="94"/>
          <pc:sldLayoutMkLst>
            <pc:docMk/>
            <pc:sldMasterMk cId="478748302" sldId="2147483691"/>
            <pc:sldLayoutMk cId="3624312729" sldId="2147483694"/>
          </pc:sldLayoutMkLst>
          <pc:picChg chg="add">
            <ac:chgData name="Thomas CHIA (NYP)" userId="280746e5-f7a2-4073-b562-442a169dfe6b" providerId="ADAL" clId="{691BF872-3379-4E2C-AC40-D24544980FF2}" dt="2022-11-18T10:36:57.030" v="94"/>
            <ac:picMkLst>
              <pc:docMk/>
              <pc:sldMasterMk cId="478748302" sldId="2147483691"/>
              <pc:sldLayoutMk cId="3624312729" sldId="2147483694"/>
              <ac:picMk id="8" creationId="{3B17BAB5-D488-4CE9-A310-E01680B85C55}"/>
            </ac:picMkLst>
          </pc:picChg>
        </pc:sldLayoutChg>
      </pc:sldMasterChg>
      <pc:sldMasterChg chg="addSp modSldLayout">
        <pc:chgData name="Thomas CHIA (NYP)" userId="280746e5-f7a2-4073-b562-442a169dfe6b" providerId="ADAL" clId="{691BF872-3379-4E2C-AC40-D24544980FF2}" dt="2022-11-18T10:37:09.771" v="95"/>
        <pc:sldMasterMkLst>
          <pc:docMk/>
          <pc:sldMasterMk cId="658628624" sldId="2147483704"/>
        </pc:sldMasterMkLst>
        <pc:spChg chg="add">
          <ac:chgData name="Thomas CHIA (NYP)" userId="280746e5-f7a2-4073-b562-442a169dfe6b" providerId="ADAL" clId="{691BF872-3379-4E2C-AC40-D24544980FF2}" dt="2022-11-18T10:37:09.771" v="95"/>
          <ac:spMkLst>
            <pc:docMk/>
            <pc:sldMasterMk cId="658628624" sldId="2147483704"/>
            <ac:spMk id="19" creationId="{6E8FE4BF-D151-4031-950D-048FF9528FAD}"/>
          </ac:spMkLst>
        </pc:spChg>
        <pc:picChg chg="add">
          <ac:chgData name="Thomas CHIA (NYP)" userId="280746e5-f7a2-4073-b562-442a169dfe6b" providerId="ADAL" clId="{691BF872-3379-4E2C-AC40-D24544980FF2}" dt="2022-11-18T10:37:09.771" v="95"/>
          <ac:picMkLst>
            <pc:docMk/>
            <pc:sldMasterMk cId="658628624" sldId="2147483704"/>
            <ac:picMk id="18" creationId="{B39D7958-5693-4FF1-A54D-B776BD434808}"/>
          </ac:picMkLst>
        </pc:picChg>
        <pc:sldLayoutChg chg="addSp">
          <pc:chgData name="Thomas CHIA (NYP)" userId="280746e5-f7a2-4073-b562-442a169dfe6b" providerId="ADAL" clId="{691BF872-3379-4E2C-AC40-D24544980FF2}" dt="2022-11-18T10:37:09.771" v="95"/>
          <pc:sldLayoutMkLst>
            <pc:docMk/>
            <pc:sldMasterMk cId="658628624" sldId="2147483704"/>
            <pc:sldLayoutMk cId="1179845488" sldId="2147483705"/>
          </pc:sldLayoutMkLst>
          <pc:picChg chg="add">
            <ac:chgData name="Thomas CHIA (NYP)" userId="280746e5-f7a2-4073-b562-442a169dfe6b" providerId="ADAL" clId="{691BF872-3379-4E2C-AC40-D24544980FF2}" dt="2022-11-18T10:37:09.771" v="95"/>
            <ac:picMkLst>
              <pc:docMk/>
              <pc:sldMasterMk cId="658628624" sldId="2147483704"/>
              <pc:sldLayoutMk cId="1179845488" sldId="2147483705"/>
              <ac:picMk id="26" creationId="{EF368B90-BFF1-405B-AA53-9CB968FBD04E}"/>
            </ac:picMkLst>
          </pc:picChg>
        </pc:sldLayoutChg>
        <pc:sldLayoutChg chg="addSp">
          <pc:chgData name="Thomas CHIA (NYP)" userId="280746e5-f7a2-4073-b562-442a169dfe6b" providerId="ADAL" clId="{691BF872-3379-4E2C-AC40-D24544980FF2}" dt="2022-11-18T10:37:09.771" v="95"/>
          <pc:sldLayoutMkLst>
            <pc:docMk/>
            <pc:sldMasterMk cId="658628624" sldId="2147483704"/>
            <pc:sldLayoutMk cId="4167931492" sldId="2147483707"/>
          </pc:sldLayoutMkLst>
          <pc:picChg chg="add">
            <ac:chgData name="Thomas CHIA (NYP)" userId="280746e5-f7a2-4073-b562-442a169dfe6b" providerId="ADAL" clId="{691BF872-3379-4E2C-AC40-D24544980FF2}" dt="2022-11-18T10:37:09.771" v="95"/>
            <ac:picMkLst>
              <pc:docMk/>
              <pc:sldMasterMk cId="658628624" sldId="2147483704"/>
              <pc:sldLayoutMk cId="4167931492" sldId="2147483707"/>
              <ac:picMk id="7" creationId="{E379F450-0484-4B77-BF9C-E4A830A632DC}"/>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88712"/>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09079" y="0"/>
            <a:ext cx="2914015" cy="488712"/>
          </a:xfrm>
          <a:prstGeom prst="rect">
            <a:avLst/>
          </a:prstGeom>
        </p:spPr>
        <p:txBody>
          <a:bodyPr vert="horz" lIns="91440" tIns="45720" rIns="91440" bIns="45720" rtlCol="0"/>
          <a:lstStyle>
            <a:lvl1pPr algn="r">
              <a:defRPr sz="1200"/>
            </a:lvl1pPr>
          </a:lstStyle>
          <a:p>
            <a:fld id="{688B4FE2-3F25-4579-8146-F027D699BB7C}" type="datetimeFigureOut">
              <a:rPr lang="en-SG" smtClean="0"/>
              <a:t>23/4/2024</a:t>
            </a:fld>
            <a:endParaRPr lang="en-SG"/>
          </a:p>
        </p:txBody>
      </p:sp>
      <p:sp>
        <p:nvSpPr>
          <p:cNvPr id="4" name="Slide Image Placeholder 3"/>
          <p:cNvSpPr>
            <a:spLocks noGrp="1" noRot="1" noChangeAspect="1"/>
          </p:cNvSpPr>
          <p:nvPr>
            <p:ph type="sldImg" idx="2"/>
          </p:nvPr>
        </p:nvSpPr>
        <p:spPr>
          <a:xfrm>
            <a:off x="919163" y="733425"/>
            <a:ext cx="4886325" cy="3665538"/>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72465" y="4642763"/>
            <a:ext cx="5379720" cy="43984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283830"/>
            <a:ext cx="2914015" cy="488712"/>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09079" y="9283830"/>
            <a:ext cx="2914015" cy="488712"/>
          </a:xfrm>
          <a:prstGeom prst="rect">
            <a:avLst/>
          </a:prstGeom>
        </p:spPr>
        <p:txBody>
          <a:bodyPr vert="horz" lIns="91440" tIns="45720" rIns="91440" bIns="45720" rtlCol="0" anchor="b"/>
          <a:lstStyle>
            <a:lvl1pPr algn="r">
              <a:defRPr sz="1200"/>
            </a:lvl1pPr>
          </a:lstStyle>
          <a:p>
            <a:fld id="{ADC53CE0-FDCB-487F-A00B-BA8093F9467B}" type="slidenum">
              <a:rPr lang="en-SG" smtClean="0"/>
              <a:t>‹#›</a:t>
            </a:fld>
            <a:endParaRPr lang="en-SG"/>
          </a:p>
        </p:txBody>
      </p:sp>
    </p:spTree>
    <p:extLst>
      <p:ext uri="{BB962C8B-B14F-4D97-AF65-F5344CB8AC3E}">
        <p14:creationId xmlns:p14="http://schemas.microsoft.com/office/powerpoint/2010/main" val="13062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Colleagues, Welcome Aboard Team NYP</a:t>
            </a:r>
            <a:br>
              <a:rPr lang="en-SG" dirty="0"/>
            </a:br>
            <a:r>
              <a:rPr lang="en-SG" dirty="0"/>
              <a:t>Name is Thomas / Hong Kit. Don’t call me HK la </a:t>
            </a:r>
            <a:r>
              <a:rPr lang="en-SG" dirty="0" err="1"/>
              <a:t>hor</a:t>
            </a:r>
            <a:r>
              <a:rPr lang="en-SG" dirty="0"/>
              <a:t>….the word association not very nice</a:t>
            </a:r>
          </a:p>
          <a:p>
            <a:r>
              <a:rPr lang="en-SG" dirty="0"/>
              <a:t>I lead the Cyber Security Team in CNC together with 3 other colleagues. There’s another Thomas in CNC, Thomas Kua so please don’t get mixed up</a:t>
            </a:r>
          </a:p>
          <a:p>
            <a:r>
              <a:rPr lang="en-SG" dirty="0"/>
              <a:t>I just joined NYP in Dec 2021 so </a:t>
            </a:r>
            <a:r>
              <a:rPr lang="en-SG" dirty="0" err="1"/>
              <a:t>im</a:t>
            </a:r>
            <a:r>
              <a:rPr lang="en-SG" dirty="0"/>
              <a:t> 5 months old. I was previously from DBS</a:t>
            </a:r>
          </a:p>
          <a:p>
            <a:r>
              <a:rPr lang="en-SG" dirty="0"/>
              <a:t>Looking forward to work with you in the coming days hopefully…</a:t>
            </a:r>
          </a:p>
          <a:p>
            <a:endParaRPr lang="en-SG" dirty="0"/>
          </a:p>
          <a:p>
            <a:r>
              <a:rPr lang="en-SG" dirty="0"/>
              <a:t>Security issues email us or call me</a:t>
            </a:r>
          </a:p>
          <a:p>
            <a:r>
              <a:rPr lang="en-SG" dirty="0"/>
              <a:t>Issues with your GFE issued devices, or accounts please call helpdesk.</a:t>
            </a:r>
          </a:p>
        </p:txBody>
      </p:sp>
      <p:sp>
        <p:nvSpPr>
          <p:cNvPr id="4" name="Slide Number Placeholder 3"/>
          <p:cNvSpPr>
            <a:spLocks noGrp="1"/>
          </p:cNvSpPr>
          <p:nvPr>
            <p:ph type="sldNum" sz="quarter" idx="5"/>
          </p:nvPr>
        </p:nvSpPr>
        <p:spPr/>
        <p:txBody>
          <a:bodyPr/>
          <a:lstStyle/>
          <a:p>
            <a:fld id="{ADC53CE0-FDCB-487F-A00B-BA8093F9467B}" type="slidenum">
              <a:rPr lang="en-SG" smtClean="0"/>
              <a:t>2</a:t>
            </a:fld>
            <a:endParaRPr lang="en-SG"/>
          </a:p>
        </p:txBody>
      </p:sp>
    </p:spTree>
    <p:extLst>
      <p:ext uri="{BB962C8B-B14F-4D97-AF65-F5344CB8AC3E}">
        <p14:creationId xmlns:p14="http://schemas.microsoft.com/office/powerpoint/2010/main" val="165856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33425"/>
            <a:ext cx="4886325" cy="3665538"/>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14</a:t>
            </a:fld>
            <a:endParaRPr lang="en-SG"/>
          </a:p>
        </p:txBody>
      </p:sp>
    </p:spTree>
    <p:extLst>
      <p:ext uri="{BB962C8B-B14F-4D97-AF65-F5344CB8AC3E}">
        <p14:creationId xmlns:p14="http://schemas.microsoft.com/office/powerpoint/2010/main" val="351763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3</a:t>
            </a:fld>
            <a:endParaRPr lang="en-SG"/>
          </a:p>
        </p:txBody>
      </p:sp>
    </p:spTree>
    <p:extLst>
      <p:ext uri="{BB962C8B-B14F-4D97-AF65-F5344CB8AC3E}">
        <p14:creationId xmlns:p14="http://schemas.microsoft.com/office/powerpoint/2010/main" val="112209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dirty="0"/>
              <a:t>Choose your own BYOD, we want to give you a choice to choose with device do you want to use, with this, it also means that we are moving away from passwords, using face and fingerprints for logon, </a:t>
            </a:r>
          </a:p>
          <a:p>
            <a:r>
              <a:rPr lang="en-SG" dirty="0"/>
              <a:t>Cloud PC – always on machine in the cloud to use, a highly secured space for you to work anywhere</a:t>
            </a:r>
          </a:p>
        </p:txBody>
      </p:sp>
    </p:spTree>
    <p:extLst>
      <p:ext uri="{BB962C8B-B14F-4D97-AF65-F5344CB8AC3E}">
        <p14:creationId xmlns:p14="http://schemas.microsoft.com/office/powerpoint/2010/main" val="356073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96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a:t>Garden area, P1, WIFI better and faster (3G to 5G)</a:t>
            </a:r>
            <a:endParaRPr lang="en-US"/>
          </a:p>
        </p:txBody>
      </p:sp>
    </p:spTree>
    <p:extLst>
      <p:ext uri="{BB962C8B-B14F-4D97-AF65-F5344CB8AC3E}">
        <p14:creationId xmlns:p14="http://schemas.microsoft.com/office/powerpoint/2010/main" val="396199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9</a:t>
            </a:fld>
            <a:endParaRPr lang="en-SG"/>
          </a:p>
        </p:txBody>
      </p:sp>
    </p:spTree>
    <p:extLst>
      <p:ext uri="{BB962C8B-B14F-4D97-AF65-F5344CB8AC3E}">
        <p14:creationId xmlns:p14="http://schemas.microsoft.com/office/powerpoint/2010/main" val="186479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10</a:t>
            </a:fld>
            <a:endParaRPr lang="en-SG"/>
          </a:p>
        </p:txBody>
      </p:sp>
    </p:spTree>
    <p:extLst>
      <p:ext uri="{BB962C8B-B14F-4D97-AF65-F5344CB8AC3E}">
        <p14:creationId xmlns:p14="http://schemas.microsoft.com/office/powerpoint/2010/main" val="23526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11</a:t>
            </a:fld>
            <a:endParaRPr lang="en-SG"/>
          </a:p>
        </p:txBody>
      </p:sp>
    </p:spTree>
    <p:extLst>
      <p:ext uri="{BB962C8B-B14F-4D97-AF65-F5344CB8AC3E}">
        <p14:creationId xmlns:p14="http://schemas.microsoft.com/office/powerpoint/2010/main" val="258403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33425"/>
            <a:ext cx="4886325" cy="3665538"/>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12</a:t>
            </a:fld>
            <a:endParaRPr lang="en-SG"/>
          </a:p>
        </p:txBody>
      </p:sp>
    </p:spTree>
    <p:extLst>
      <p:ext uri="{BB962C8B-B14F-4D97-AF65-F5344CB8AC3E}">
        <p14:creationId xmlns:p14="http://schemas.microsoft.com/office/powerpoint/2010/main" val="130683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5BC5B9-DD22-41D3-8A61-43DFFC67C5F4}"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5BC5B9-DD22-41D3-8A61-43DFFC67C5F4}"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BC5B9-DD22-41D3-8A61-43DFFC67C5F4}"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075BC5B9-DD22-41D3-8A61-43DFFC67C5F4}"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41A65B-FEAF-40BE-B426-D84077526E78}"/>
              </a:ext>
            </a:extLst>
          </p:cNvPr>
          <p:cNvSpPr>
            <a:spLocks noGrp="1"/>
          </p:cNvSpPr>
          <p:nvPr>
            <p:ph type="sldNum" sz="quarter" idx="10"/>
          </p:nvPr>
        </p:nvSpPr>
        <p:spPr/>
        <p:txBody>
          <a:bodyPr/>
          <a:lstStyle/>
          <a:p>
            <a:fld id="{A71B3FCB-C735-413F-84AB-EA69B872E382}" type="slidenum">
              <a:rPr lang="en-GB" smtClean="0"/>
              <a:pPr/>
              <a:t>‹#›</a:t>
            </a:fld>
            <a:endParaRPr lang="en-GB"/>
          </a:p>
        </p:txBody>
      </p:sp>
      <p:grpSp>
        <p:nvGrpSpPr>
          <p:cNvPr id="9" name="Group 8">
            <a:extLst>
              <a:ext uri="{FF2B5EF4-FFF2-40B4-BE49-F238E27FC236}">
                <a16:creationId xmlns:a16="http://schemas.microsoft.com/office/drawing/2014/main" id="{E4897FD1-71BD-47A6-B797-CF76C131ADA2}"/>
              </a:ext>
            </a:extLst>
          </p:cNvPr>
          <p:cNvGrpSpPr/>
          <p:nvPr userDrawn="1"/>
        </p:nvGrpSpPr>
        <p:grpSpPr>
          <a:xfrm>
            <a:off x="0" y="1"/>
            <a:ext cx="9144000" cy="96761"/>
            <a:chOff x="0" y="1"/>
            <a:chExt cx="9144000" cy="50138"/>
          </a:xfrm>
        </p:grpSpPr>
        <p:sp>
          <p:nvSpPr>
            <p:cNvPr id="10" name="Rectangle 9">
              <a:extLst>
                <a:ext uri="{FF2B5EF4-FFF2-40B4-BE49-F238E27FC236}">
                  <a16:creationId xmlns:a16="http://schemas.microsoft.com/office/drawing/2014/main" id="{8448B507-1C7C-424E-A896-2B5D193F7988}"/>
                </a:ext>
              </a:extLst>
            </p:cNvPr>
            <p:cNvSpPr/>
            <p:nvPr userDrawn="1"/>
          </p:nvSpPr>
          <p:spPr>
            <a:xfrm>
              <a:off x="0" y="1"/>
              <a:ext cx="4572000" cy="50138"/>
            </a:xfrm>
            <a:prstGeom prst="rect">
              <a:avLst/>
            </a:prstGeom>
            <a:solidFill>
              <a:srgbClr val="164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1" name="Rectangle 10">
              <a:extLst>
                <a:ext uri="{FF2B5EF4-FFF2-40B4-BE49-F238E27FC236}">
                  <a16:creationId xmlns:a16="http://schemas.microsoft.com/office/drawing/2014/main" id="{966A0A9C-1620-46A1-96D8-039E189461A1}"/>
                </a:ext>
              </a:extLst>
            </p:cNvPr>
            <p:cNvSpPr/>
            <p:nvPr userDrawn="1"/>
          </p:nvSpPr>
          <p:spPr>
            <a:xfrm>
              <a:off x="4572000" y="1"/>
              <a:ext cx="4572000" cy="501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grpSp>
      <p:cxnSp>
        <p:nvCxnSpPr>
          <p:cNvPr id="12" name="Straight Connector 11">
            <a:extLst>
              <a:ext uri="{FF2B5EF4-FFF2-40B4-BE49-F238E27FC236}">
                <a16:creationId xmlns:a16="http://schemas.microsoft.com/office/drawing/2014/main" id="{6F83DBF1-F186-4FF9-98D0-2D89BCCD7064}"/>
              </a:ext>
            </a:extLst>
          </p:cNvPr>
          <p:cNvCxnSpPr>
            <a:cxnSpLocks/>
          </p:cNvCxnSpPr>
          <p:nvPr userDrawn="1"/>
        </p:nvCxnSpPr>
        <p:spPr>
          <a:xfrm>
            <a:off x="209655" y="6594881"/>
            <a:ext cx="8724690" cy="0"/>
          </a:xfrm>
          <a:prstGeom prst="line">
            <a:avLst/>
          </a:prstGeom>
        </p:spPr>
        <p:style>
          <a:lnRef idx="1">
            <a:schemeClr val="dk1"/>
          </a:lnRef>
          <a:fillRef idx="0">
            <a:schemeClr val="dk1"/>
          </a:fillRef>
          <a:effectRef idx="0">
            <a:schemeClr val="dk1"/>
          </a:effectRef>
          <a:fontRef idx="minor">
            <a:schemeClr val="tx1"/>
          </a:fontRef>
        </p:style>
      </p:cxnSp>
      <p:sp>
        <p:nvSpPr>
          <p:cNvPr id="16" name="Title 8">
            <a:extLst>
              <a:ext uri="{FF2B5EF4-FFF2-40B4-BE49-F238E27FC236}">
                <a16:creationId xmlns:a16="http://schemas.microsoft.com/office/drawing/2014/main" id="{029F2E20-2684-46DF-9D11-02417258E794}"/>
              </a:ext>
            </a:extLst>
          </p:cNvPr>
          <p:cNvSpPr>
            <a:spLocks noGrp="1"/>
          </p:cNvSpPr>
          <p:nvPr>
            <p:ph type="title" hasCustomPrompt="1"/>
          </p:nvPr>
        </p:nvSpPr>
        <p:spPr>
          <a:xfrm>
            <a:off x="209656" y="278092"/>
            <a:ext cx="8281883" cy="1078875"/>
          </a:xfrm>
          <a:prstGeom prst="rect">
            <a:avLst/>
          </a:prstGeom>
        </p:spPr>
        <p:txBody>
          <a:bodyPr/>
          <a:lstStyle>
            <a:lvl1pPr algn="l">
              <a:defRPr sz="2400" b="1">
                <a:solidFill>
                  <a:schemeClr val="tx1"/>
                </a:solidFill>
                <a:latin typeface="+mj-lt"/>
              </a:defRPr>
            </a:lvl1pPr>
          </a:lstStyle>
          <a:p>
            <a:r>
              <a:rPr lang="en-SG"/>
              <a:t>Click to add title</a:t>
            </a:r>
          </a:p>
        </p:txBody>
      </p:sp>
      <p:sp>
        <p:nvSpPr>
          <p:cNvPr id="13" name="Text Placeholder 4">
            <a:extLst>
              <a:ext uri="{FF2B5EF4-FFF2-40B4-BE49-F238E27FC236}">
                <a16:creationId xmlns:a16="http://schemas.microsoft.com/office/drawing/2014/main" id="{40D22AC7-14BF-4AF1-B561-7FA3FAB6CB9D}"/>
              </a:ext>
            </a:extLst>
          </p:cNvPr>
          <p:cNvSpPr>
            <a:spLocks noGrp="1"/>
          </p:cNvSpPr>
          <p:nvPr>
            <p:ph type="body" sz="quarter" idx="11" hasCustomPrompt="1"/>
          </p:nvPr>
        </p:nvSpPr>
        <p:spPr>
          <a:xfrm>
            <a:off x="202623" y="1562095"/>
            <a:ext cx="8281988" cy="4791607"/>
          </a:xfrm>
          <a:prstGeom prst="rect">
            <a:avLst/>
          </a:prstGeom>
        </p:spPr>
        <p:txBody>
          <a:bodyPr/>
          <a:lstStyle>
            <a:lvl1pPr marL="285750" indent="-285750">
              <a:lnSpc>
                <a:spcPct val="150000"/>
              </a:lnSpc>
              <a:buFont typeface="Arial" panose="020B0604020202020204" pitchFamily="34" charset="0"/>
              <a:buChar char="•"/>
              <a:defRPr>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add bullets</a:t>
            </a:r>
          </a:p>
        </p:txBody>
      </p:sp>
    </p:spTree>
    <p:extLst>
      <p:ext uri="{BB962C8B-B14F-4D97-AF65-F5344CB8AC3E}">
        <p14:creationId xmlns:p14="http://schemas.microsoft.com/office/powerpoint/2010/main" val="2816760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lain Text">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64D274-068C-47EB-B789-F5698A3DD60B}"/>
              </a:ext>
            </a:extLst>
          </p:cNvPr>
          <p:cNvCxnSpPr>
            <a:cxnSpLocks/>
          </p:cNvCxnSpPr>
          <p:nvPr userDrawn="1"/>
        </p:nvCxnSpPr>
        <p:spPr>
          <a:xfrm>
            <a:off x="209655" y="6594881"/>
            <a:ext cx="8724690" cy="0"/>
          </a:xfrm>
          <a:prstGeom prst="line">
            <a:avLst/>
          </a:prstGeom>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D7AFB620-18D1-4649-93A3-941BC5B438AF}"/>
              </a:ext>
            </a:extLst>
          </p:cNvPr>
          <p:cNvSpPr>
            <a:spLocks noGrp="1"/>
          </p:cNvSpPr>
          <p:nvPr>
            <p:ph type="sldNum" sz="quarter" idx="11"/>
          </p:nvPr>
        </p:nvSpPr>
        <p:spPr/>
        <p:txBody>
          <a:bodyPr/>
          <a:lstStyle/>
          <a:p>
            <a:fld id="{C7120256-B2A0-445F-BB88-554FE8156F70}" type="slidenum">
              <a:rPr lang="en-GB" smtClean="0"/>
              <a:pPr/>
              <a:t>‹#›</a:t>
            </a:fld>
            <a:endParaRPr lang="en-GB"/>
          </a:p>
        </p:txBody>
      </p:sp>
      <p:grpSp>
        <p:nvGrpSpPr>
          <p:cNvPr id="14" name="Group 13">
            <a:extLst>
              <a:ext uri="{FF2B5EF4-FFF2-40B4-BE49-F238E27FC236}">
                <a16:creationId xmlns:a16="http://schemas.microsoft.com/office/drawing/2014/main" id="{76028BF8-8E69-4B68-B71A-E924916EC1AD}"/>
              </a:ext>
            </a:extLst>
          </p:cNvPr>
          <p:cNvGrpSpPr/>
          <p:nvPr userDrawn="1"/>
        </p:nvGrpSpPr>
        <p:grpSpPr>
          <a:xfrm>
            <a:off x="0" y="1"/>
            <a:ext cx="9144000" cy="96761"/>
            <a:chOff x="0" y="1"/>
            <a:chExt cx="9144000" cy="50138"/>
          </a:xfrm>
        </p:grpSpPr>
        <p:sp>
          <p:nvSpPr>
            <p:cNvPr id="15" name="Rectangle 14">
              <a:extLst>
                <a:ext uri="{FF2B5EF4-FFF2-40B4-BE49-F238E27FC236}">
                  <a16:creationId xmlns:a16="http://schemas.microsoft.com/office/drawing/2014/main" id="{994DCBA2-76B0-4E9C-B398-AEAF5D82F840}"/>
                </a:ext>
              </a:extLst>
            </p:cNvPr>
            <p:cNvSpPr/>
            <p:nvPr userDrawn="1"/>
          </p:nvSpPr>
          <p:spPr>
            <a:xfrm>
              <a:off x="0" y="1"/>
              <a:ext cx="4572000" cy="50138"/>
            </a:xfrm>
            <a:prstGeom prst="rect">
              <a:avLst/>
            </a:prstGeom>
            <a:solidFill>
              <a:srgbClr val="164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6" name="Rectangle 15">
              <a:extLst>
                <a:ext uri="{FF2B5EF4-FFF2-40B4-BE49-F238E27FC236}">
                  <a16:creationId xmlns:a16="http://schemas.microsoft.com/office/drawing/2014/main" id="{0080D078-38AC-4F43-98CD-755909184DBD}"/>
                </a:ext>
              </a:extLst>
            </p:cNvPr>
            <p:cNvSpPr/>
            <p:nvPr userDrawn="1"/>
          </p:nvSpPr>
          <p:spPr>
            <a:xfrm>
              <a:off x="4572000" y="1"/>
              <a:ext cx="4572000" cy="501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grpSp>
      <p:sp>
        <p:nvSpPr>
          <p:cNvPr id="12" name="Title 8">
            <a:extLst>
              <a:ext uri="{FF2B5EF4-FFF2-40B4-BE49-F238E27FC236}">
                <a16:creationId xmlns:a16="http://schemas.microsoft.com/office/drawing/2014/main" id="{83FD6784-19E4-4D70-8B3B-4D3959A58D8D}"/>
              </a:ext>
            </a:extLst>
          </p:cNvPr>
          <p:cNvSpPr>
            <a:spLocks noGrp="1"/>
          </p:cNvSpPr>
          <p:nvPr>
            <p:ph type="title" hasCustomPrompt="1"/>
          </p:nvPr>
        </p:nvSpPr>
        <p:spPr>
          <a:xfrm>
            <a:off x="209656" y="278092"/>
            <a:ext cx="8281883" cy="1078875"/>
          </a:xfrm>
          <a:prstGeom prst="rect">
            <a:avLst/>
          </a:prstGeom>
        </p:spPr>
        <p:txBody>
          <a:bodyPr/>
          <a:lstStyle>
            <a:lvl1pPr algn="l">
              <a:defRPr sz="2400" b="1">
                <a:solidFill>
                  <a:schemeClr val="tx1"/>
                </a:solidFill>
                <a:latin typeface="+mj-lt"/>
              </a:defRPr>
            </a:lvl1pPr>
          </a:lstStyle>
          <a:p>
            <a:r>
              <a:rPr lang="en-SG"/>
              <a:t>Click to add title</a:t>
            </a:r>
          </a:p>
        </p:txBody>
      </p:sp>
      <p:sp>
        <p:nvSpPr>
          <p:cNvPr id="18" name="Text Placeholder 4">
            <a:extLst>
              <a:ext uri="{FF2B5EF4-FFF2-40B4-BE49-F238E27FC236}">
                <a16:creationId xmlns:a16="http://schemas.microsoft.com/office/drawing/2014/main" id="{1633B2C3-EE9C-4119-9F7F-EE2C6BE94FE3}"/>
              </a:ext>
            </a:extLst>
          </p:cNvPr>
          <p:cNvSpPr>
            <a:spLocks noGrp="1"/>
          </p:cNvSpPr>
          <p:nvPr>
            <p:ph type="body" sz="quarter" idx="12" hasCustomPrompt="1"/>
          </p:nvPr>
        </p:nvSpPr>
        <p:spPr>
          <a:xfrm>
            <a:off x="202623" y="1562095"/>
            <a:ext cx="8281988" cy="4791607"/>
          </a:xfrm>
          <a:prstGeom prst="rect">
            <a:avLst/>
          </a:prstGeom>
        </p:spPr>
        <p:txBody>
          <a:bodyPr/>
          <a:lstStyle>
            <a:lvl1pPr marL="0" indent="0">
              <a:lnSpc>
                <a:spcPct val="150000"/>
              </a:lnSpc>
              <a:buFont typeface="Arial" panose="020B0604020202020204" pitchFamily="34" charset="0"/>
              <a:buNone/>
              <a:defRPr>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add body text</a:t>
            </a:r>
          </a:p>
        </p:txBody>
      </p:sp>
    </p:spTree>
    <p:extLst>
      <p:ext uri="{BB962C8B-B14F-4D97-AF65-F5344CB8AC3E}">
        <p14:creationId xmlns:p14="http://schemas.microsoft.com/office/powerpoint/2010/main" val="86064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75BC5B9-DD22-41D3-8A61-43DFFC67C5F4}" type="datetimeFigureOut">
              <a:rPr lang="en-SG" smtClean="0"/>
              <a:t>23/4/2024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EB8695A-4915-4C47-A3A0-934F296C5620}" type="slidenum">
              <a:rPr lang="en-SG" smtClean="0"/>
              <a:t>‹#›</a:t>
            </a:fld>
            <a:endParaRPr lang="en-SG"/>
          </a:p>
        </p:txBody>
      </p:sp>
      <p:sp>
        <p:nvSpPr>
          <p:cNvPr id="6" name="Rectangle 5"/>
          <p:cNvSpPr/>
          <p:nvPr userDrawn="1"/>
        </p:nvSpPr>
        <p:spPr>
          <a:xfrm>
            <a:off x="107504" y="116632"/>
            <a:ext cx="8856984" cy="2808312"/>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728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148064" y="6250164"/>
            <a:ext cx="3786690" cy="365125"/>
          </a:xfrm>
        </p:spPr>
        <p:txBody>
          <a:bodyPr/>
          <a:lstStyle/>
          <a:p>
            <a:fld id="{075BC5B9-DD22-41D3-8A61-43DFFC67C5F4}"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5BC5B9-DD22-41D3-8A61-43DFFC67C5F4}"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75BC5B9-DD22-41D3-8A61-43DFFC67C5F4}"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5BC5B9-DD22-41D3-8A61-43DFFC67C5F4}" type="datetimeFigureOut">
              <a:rPr lang="en-SG" smtClean="0"/>
              <a:t>23/4/2024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5BC5B9-DD22-41D3-8A61-43DFFC67C5F4}" type="datetimeFigureOut">
              <a:rPr lang="en-SG" smtClean="0"/>
              <a:t>23/4/2024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075BC5B9-DD22-41D3-8A61-43DFFC67C5F4}" type="datetimeFigureOut">
              <a:rPr lang="en-SG" smtClean="0"/>
              <a:t>23/4/2024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75BC5B9-DD22-41D3-8A61-43DFFC67C5F4}"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75BC5B9-DD22-41D3-8A61-43DFFC67C5F4}" type="datetimeFigureOut">
              <a:rPr lang="en-SG" smtClean="0"/>
              <a:t>23/4/2024</a:t>
            </a:fld>
            <a:endParaRPr lang="en-SG"/>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SG"/>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EB8695A-4915-4C47-A3A0-934F296C5620}" type="slidenum">
              <a:rPr lang="en-SG" smtClean="0"/>
              <a:t>‹#›</a:t>
            </a:fld>
            <a:endParaRPr lang="en-SG"/>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50" name="Picture 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SIPCMContentMarking" descr="{&quot;HashCode&quot;:273857963,&quot;Placement&quot;:&quot;Header&quot;,&quot;Top&quot;:0.0,&quot;Left&quot;:0.0,&quot;SlideWidth&quot;:720,&quot;SlideHeight&quot;:540}">
            <a:extLst>
              <a:ext uri="{FF2B5EF4-FFF2-40B4-BE49-F238E27FC236}">
                <a16:creationId xmlns:a16="http://schemas.microsoft.com/office/drawing/2014/main" id="{F050A502-E013-485B-9061-9F434CD0BF9F}"/>
              </a:ext>
            </a:extLst>
          </p:cNvPr>
          <p:cNvSpPr txBox="1"/>
          <p:nvPr userDrawn="1"/>
        </p:nvSpPr>
        <p:spPr>
          <a:xfrm>
            <a:off x="0" y="0"/>
            <a:ext cx="2266480" cy="262344"/>
          </a:xfrm>
          <a:prstGeom prst="rect">
            <a:avLst/>
          </a:prstGeom>
          <a:noFill/>
        </p:spPr>
        <p:txBody>
          <a:bodyPr vert="horz" wrap="square" lIns="0" tIns="0" rIns="0" bIns="0" rtlCol="0" anchor="ctr" anchorCtr="1">
            <a:spAutoFit/>
          </a:bodyPr>
          <a:lstStyle/>
          <a:p>
            <a:pPr algn="l">
              <a:spcBef>
                <a:spcPts val="0"/>
              </a:spcBef>
              <a:spcAft>
                <a:spcPts val="0"/>
              </a:spcAft>
            </a:pPr>
            <a:r>
              <a:rPr lang="en-SG" sz="1000">
                <a:solidFill>
                  <a:srgbClr val="000000"/>
                </a:solidFill>
                <a:latin typeface="Calibri" panose="020F0502020204030204" pitchFamily="34" charset="0"/>
              </a:rPr>
              <a:t>Official (Closed) and Sensitive-Normal</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4" r:id="rId14"/>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edu.sg/nyp-reportcyber"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ymailnypedu.sharepoint.com/sites/cybersecurity/awareness/Shared%20Documents/Briefings/2019/Using%20Data%20Securely.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wmf"/><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hyperlink" Target="https://nyp.service-now.com/sp?id=kb_category&amp;kb_category=9472b184942e91105c5e83ec34e882f1" TargetMode="External"/><Relationship Id="rId2" Type="http://schemas.openxmlformats.org/officeDocument/2006/relationships/hyperlink" Target="https://nyp.service-now.com/sp?id=kb_article&amp;sys_id=41906293e45c29105c5ed6cc52fb6d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6" y="237479"/>
            <a:ext cx="8671327" cy="4877621"/>
          </a:xfrm>
          <a:prstGeom prst="rect">
            <a:avLst/>
          </a:prstGeom>
        </p:spPr>
      </p:pic>
      <p:sp>
        <p:nvSpPr>
          <p:cNvPr id="2" name="Title 1"/>
          <p:cNvSpPr>
            <a:spLocks noGrp="1"/>
          </p:cNvSpPr>
          <p:nvPr>
            <p:ph type="ctrTitle"/>
          </p:nvPr>
        </p:nvSpPr>
        <p:spPr>
          <a:xfrm>
            <a:off x="754223" y="3558631"/>
            <a:ext cx="7772400" cy="1564084"/>
          </a:xfrm>
        </p:spPr>
        <p:txBody>
          <a:bodyPr>
            <a:normAutofit/>
          </a:bodyPr>
          <a:lstStyle/>
          <a:p>
            <a:br>
              <a:rPr lang="en-US" sz="3200" dirty="0"/>
            </a:br>
            <a:br>
              <a:rPr lang="en-US" sz="3200" dirty="0"/>
            </a:br>
            <a:r>
              <a:rPr lang="en-US" sz="3200" dirty="0"/>
              <a:t>Computer &amp; Network Center (CNC)</a:t>
            </a:r>
            <a:endParaRPr lang="en-SG" sz="3200" dirty="0">
              <a:solidFill>
                <a:srgbClr val="FFFF00"/>
              </a:solidFill>
            </a:endParaRPr>
          </a:p>
        </p:txBody>
      </p:sp>
      <p:sp>
        <p:nvSpPr>
          <p:cNvPr id="4" name="AutoShape 2" descr="Image result for sharepoint"/>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Rectangle 6"/>
          <p:cNvSpPr/>
          <p:nvPr/>
        </p:nvSpPr>
        <p:spPr>
          <a:xfrm>
            <a:off x="191335" y="5090313"/>
            <a:ext cx="8773154" cy="1146999"/>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Subtitle 2"/>
          <p:cNvSpPr>
            <a:spLocks noGrp="1"/>
          </p:cNvSpPr>
          <p:nvPr>
            <p:ph type="subTitle" idx="1"/>
          </p:nvPr>
        </p:nvSpPr>
        <p:spPr>
          <a:xfrm>
            <a:off x="1043608" y="5229200"/>
            <a:ext cx="7488832" cy="1162447"/>
          </a:xfrm>
        </p:spPr>
        <p:txBody>
          <a:bodyPr>
            <a:noAutofit/>
          </a:bodyPr>
          <a:lstStyle/>
          <a:p>
            <a:r>
              <a:rPr lang="en-SG" sz="4000" b="1" i="1" dirty="0">
                <a:solidFill>
                  <a:schemeClr val="tx1"/>
                </a:solidFill>
              </a:rPr>
              <a:t>Staff Induction</a:t>
            </a:r>
            <a:endParaRPr lang="en-US" sz="4000" b="1" i="1" dirty="0">
              <a:solidFill>
                <a:schemeClr val="tx1"/>
              </a:solidFill>
            </a:endParaRPr>
          </a:p>
        </p:txBody>
      </p:sp>
      <p:sp>
        <p:nvSpPr>
          <p:cNvPr id="20" name="Rectangle 19"/>
          <p:cNvSpPr/>
          <p:nvPr/>
        </p:nvSpPr>
        <p:spPr>
          <a:xfrm>
            <a:off x="221153" y="404664"/>
            <a:ext cx="8707090" cy="720080"/>
          </a:xfrm>
          <a:prstGeom prst="rect">
            <a:avLst/>
          </a:prstGeom>
          <a:solidFill>
            <a:schemeClr val="tx1">
              <a:lumMod val="85000"/>
              <a:lumOff val="15000"/>
              <a:alpha val="99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 name="Picture 18"/>
          <p:cNvPicPr>
            <a:picLocks noChangeAspect="1"/>
          </p:cNvPicPr>
          <p:nvPr/>
        </p:nvPicPr>
        <p:blipFill>
          <a:blip r:embed="rId3"/>
          <a:stretch>
            <a:fillRect/>
          </a:stretch>
        </p:blipFill>
        <p:spPr>
          <a:xfrm>
            <a:off x="7779965" y="404664"/>
            <a:ext cx="752475" cy="704850"/>
          </a:xfrm>
          <a:prstGeom prst="rect">
            <a:avLst/>
          </a:prstGeom>
        </p:spPr>
      </p:pic>
      <p:sp>
        <p:nvSpPr>
          <p:cNvPr id="8" name="TextBox 7"/>
          <p:cNvSpPr txBox="1"/>
          <p:nvPr/>
        </p:nvSpPr>
        <p:spPr>
          <a:xfrm>
            <a:off x="467544" y="548680"/>
            <a:ext cx="7251344" cy="400110"/>
          </a:xfrm>
          <a:prstGeom prst="rect">
            <a:avLst/>
          </a:prstGeom>
          <a:noFill/>
        </p:spPr>
        <p:txBody>
          <a:bodyPr wrap="none" rtlCol="0">
            <a:spAutoFit/>
          </a:bodyPr>
          <a:lstStyle/>
          <a:p>
            <a:r>
              <a:rPr lang="en-SG" sz="2000" dirty="0">
                <a:solidFill>
                  <a:schemeClr val="bg1"/>
                </a:solidFill>
                <a:latin typeface="Arial Black" panose="020B0A04020102020204" pitchFamily="34" charset="0"/>
              </a:rPr>
              <a:t>Infra, Info System and Security Services Overview</a:t>
            </a:r>
          </a:p>
        </p:txBody>
      </p:sp>
    </p:spTree>
    <p:extLst>
      <p:ext uri="{BB962C8B-B14F-4D97-AF65-F5344CB8AC3E}">
        <p14:creationId xmlns:p14="http://schemas.microsoft.com/office/powerpoint/2010/main" val="364164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B2BD0A-1F0E-4426-8C7C-D987E3287D86}"/>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9A756B2D-F036-43FB-BE92-3A14EE2D62FB}"/>
              </a:ext>
            </a:extLst>
          </p:cNvPr>
          <p:cNvSpPr txBox="1"/>
          <p:nvPr/>
        </p:nvSpPr>
        <p:spPr>
          <a:xfrm>
            <a:off x="71406" y="1052736"/>
            <a:ext cx="2954655" cy="369332"/>
          </a:xfrm>
          <a:prstGeom prst="rect">
            <a:avLst/>
          </a:prstGeom>
          <a:noFill/>
        </p:spPr>
        <p:txBody>
          <a:bodyPr wrap="none" rtlCol="0">
            <a:spAutoFit/>
          </a:bodyPr>
          <a:lstStyle/>
          <a:p>
            <a:r>
              <a:rPr lang="en-SG" b="1" u="sng"/>
              <a:t>Example of a Phishing Email</a:t>
            </a:r>
          </a:p>
        </p:txBody>
      </p:sp>
      <p:pic>
        <p:nvPicPr>
          <p:cNvPr id="6" name="Picture 5">
            <a:extLst>
              <a:ext uri="{FF2B5EF4-FFF2-40B4-BE49-F238E27FC236}">
                <a16:creationId xmlns:a16="http://schemas.microsoft.com/office/drawing/2014/main" id="{25E54150-F97A-4950-8CFC-1178F94C9BA4}"/>
              </a:ext>
            </a:extLst>
          </p:cNvPr>
          <p:cNvPicPr>
            <a:picLocks noChangeAspect="1"/>
          </p:cNvPicPr>
          <p:nvPr/>
        </p:nvPicPr>
        <p:blipFill>
          <a:blip r:embed="rId3"/>
          <a:stretch>
            <a:fillRect/>
          </a:stretch>
        </p:blipFill>
        <p:spPr>
          <a:xfrm>
            <a:off x="197768" y="1557956"/>
            <a:ext cx="8748464" cy="4247308"/>
          </a:xfrm>
          <a:prstGeom prst="rect">
            <a:avLst/>
          </a:prstGeom>
          <a:ln w="25400">
            <a:solidFill>
              <a:schemeClr val="tx1"/>
            </a:solidFill>
          </a:ln>
        </p:spPr>
      </p:pic>
    </p:spTree>
    <p:extLst>
      <p:ext uri="{BB962C8B-B14F-4D97-AF65-F5344CB8AC3E}">
        <p14:creationId xmlns:p14="http://schemas.microsoft.com/office/powerpoint/2010/main" val="309568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B2BD0A-1F0E-4426-8C7C-D987E3287D86}"/>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9A756B2D-F036-43FB-BE92-3A14EE2D62FB}"/>
              </a:ext>
            </a:extLst>
          </p:cNvPr>
          <p:cNvSpPr txBox="1"/>
          <p:nvPr/>
        </p:nvSpPr>
        <p:spPr>
          <a:xfrm>
            <a:off x="355493" y="1124744"/>
            <a:ext cx="6216766" cy="369332"/>
          </a:xfrm>
          <a:prstGeom prst="rect">
            <a:avLst/>
          </a:prstGeom>
          <a:noFill/>
        </p:spPr>
        <p:txBody>
          <a:bodyPr wrap="none" rtlCol="0">
            <a:spAutoFit/>
          </a:bodyPr>
          <a:lstStyle/>
          <a:p>
            <a:r>
              <a:rPr lang="en-SG" b="1" u="sng" dirty="0"/>
              <a:t>It can be really difficult sometimes to spot a phishing email….</a:t>
            </a:r>
          </a:p>
        </p:txBody>
      </p:sp>
      <p:sp>
        <p:nvSpPr>
          <p:cNvPr id="7" name="TextBox 6">
            <a:extLst>
              <a:ext uri="{FF2B5EF4-FFF2-40B4-BE49-F238E27FC236}">
                <a16:creationId xmlns:a16="http://schemas.microsoft.com/office/drawing/2014/main" id="{E37E6723-761B-4DEF-ADC2-6DD3F102FBB9}"/>
              </a:ext>
            </a:extLst>
          </p:cNvPr>
          <p:cNvSpPr txBox="1"/>
          <p:nvPr/>
        </p:nvSpPr>
        <p:spPr>
          <a:xfrm>
            <a:off x="607615" y="1659285"/>
            <a:ext cx="7488832" cy="3785652"/>
          </a:xfrm>
          <a:prstGeom prst="rect">
            <a:avLst/>
          </a:prstGeom>
          <a:noFill/>
        </p:spPr>
        <p:txBody>
          <a:bodyPr wrap="square">
            <a:spAutoFit/>
          </a:bodyPr>
          <a:lstStyle/>
          <a:p>
            <a:r>
              <a:rPr lang="en-SG" sz="1600" b="1" u="sng">
                <a:effectLst/>
                <a:latin typeface="Calibri" panose="020F0502020204030204" pitchFamily="34" charset="0"/>
                <a:ea typeface="DengXian" panose="02010600030101010101" pitchFamily="2" charset="-122"/>
              </a:rPr>
              <a:t>How to stay safe when you receive an unsolicited email?</a:t>
            </a:r>
          </a:p>
          <a:p>
            <a:r>
              <a:rPr lang="en-SG" sz="1600">
                <a:solidFill>
                  <a:srgbClr val="00B050"/>
                </a:solidFill>
                <a:effectLst/>
                <a:latin typeface="Calibri" panose="020F0502020204030204" pitchFamily="34" charset="0"/>
                <a:ea typeface="DengXian" panose="02010600030101010101" pitchFamily="2" charset="-122"/>
              </a:rPr>
              <a:t> </a:t>
            </a:r>
            <a:endParaRPr lang="en-SG" sz="1600">
              <a:effectLst/>
              <a:latin typeface="Calibri" panose="020F0502020204030204" pitchFamily="34" charset="0"/>
              <a:ea typeface="DengXian" panose="02010600030101010101" pitchFamily="2" charset="-122"/>
            </a:endParaRPr>
          </a:p>
          <a:p>
            <a:pPr marL="342900" lvl="0" indent="-342900">
              <a:buFont typeface="Symbol" panose="05050102010706020507" pitchFamily="18" charset="2"/>
              <a:buChar char=""/>
            </a:pPr>
            <a:r>
              <a:rPr lang="en-SG" sz="1600">
                <a:effectLst/>
                <a:latin typeface="Calibri" panose="020F0502020204030204" pitchFamily="34" charset="0"/>
                <a:ea typeface="Times New Roman" panose="02020603050405020304" pitchFamily="18" charset="0"/>
              </a:rPr>
              <a:t>Ask yourself the following</a:t>
            </a:r>
            <a:endParaRPr lang="en-SG" sz="160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a:effectLst/>
                <a:latin typeface="Calibri" panose="020F0502020204030204" pitchFamily="34" charset="0"/>
                <a:ea typeface="Times New Roman" panose="02020603050405020304" pitchFamily="18" charset="0"/>
              </a:rPr>
              <a:t>Do you know the sender? </a:t>
            </a:r>
            <a:endParaRPr lang="en-SG" sz="160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a:effectLst/>
                <a:latin typeface="Calibri" panose="020F0502020204030204" pitchFamily="34" charset="0"/>
                <a:ea typeface="Times New Roman" panose="02020603050405020304" pitchFamily="18" charset="0"/>
              </a:rPr>
              <a:t>Did you request for the information?</a:t>
            </a:r>
            <a:endParaRPr lang="en-SG" sz="1600">
              <a:effectLst/>
              <a:latin typeface="Calibri" panose="020F0502020204030204" pitchFamily="34" charset="0"/>
              <a:ea typeface="DengXian" panose="02010600030101010101" pitchFamily="2" charset="-122"/>
            </a:endParaRPr>
          </a:p>
          <a:p>
            <a:pPr marL="1143000" lvl="2" indent="-228600">
              <a:buFont typeface="+mj-lt"/>
              <a:buAutoNum type="romanLcPeriod"/>
            </a:pPr>
            <a:r>
              <a:rPr lang="en-SG" sz="1600">
                <a:effectLst/>
                <a:latin typeface="Calibri" panose="020F0502020204030204" pitchFamily="34" charset="0"/>
                <a:ea typeface="DengXian" panose="02010600030101010101" pitchFamily="2" charset="-122"/>
              </a:rPr>
              <a:t>If you know the sender, call the sender to verify if the email was indeed sent by him.</a:t>
            </a:r>
          </a:p>
          <a:p>
            <a:pPr marL="742950" lvl="1" indent="-285750">
              <a:buFont typeface="+mj-lt"/>
              <a:buAutoNum type="alphaLcPeriod"/>
            </a:pPr>
            <a:r>
              <a:rPr lang="en-SG" sz="1600">
                <a:effectLst/>
                <a:latin typeface="Calibri" panose="020F0502020204030204" pitchFamily="34" charset="0"/>
                <a:ea typeface="Times New Roman" panose="02020603050405020304" pitchFamily="18" charset="0"/>
              </a:rPr>
              <a:t>Why is there an urgency?</a:t>
            </a:r>
            <a:endParaRPr lang="en-SG" sz="160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a:effectLst/>
                <a:latin typeface="Calibri" panose="020F0502020204030204" pitchFamily="34" charset="0"/>
                <a:ea typeface="Times New Roman" panose="02020603050405020304" pitchFamily="18" charset="0"/>
              </a:rPr>
              <a:t>What is it asking me to do?</a:t>
            </a:r>
            <a:endParaRPr lang="en-SG" sz="1600">
              <a:effectLst/>
              <a:latin typeface="Calibri" panose="020F0502020204030204" pitchFamily="34" charset="0"/>
              <a:ea typeface="DengXian" panose="02010600030101010101" pitchFamily="2" charset="-122"/>
            </a:endParaRPr>
          </a:p>
          <a:p>
            <a:pPr marL="1143000" lvl="2" indent="-228600">
              <a:buFont typeface="+mj-lt"/>
              <a:buAutoNum type="romanLcPeriod"/>
            </a:pPr>
            <a:r>
              <a:rPr lang="en-SG" sz="1600">
                <a:effectLst/>
                <a:latin typeface="Calibri" panose="020F0502020204030204" pitchFamily="34" charset="0"/>
                <a:ea typeface="DengXian" panose="02010600030101010101" pitchFamily="2" charset="-122"/>
              </a:rPr>
              <a:t>Do not click on URL links in emails or text messages. Hover your mouse over the link to see destination URL, if it is legitimate.</a:t>
            </a:r>
          </a:p>
          <a:p>
            <a:pPr marL="1143000" lvl="2" indent="-228600">
              <a:buFont typeface="+mj-lt"/>
              <a:buAutoNum type="romanLcPeriod"/>
            </a:pPr>
            <a:r>
              <a:rPr lang="en-SG" sz="1600">
                <a:effectLst/>
                <a:latin typeface="Calibri" panose="020F0502020204030204" pitchFamily="34" charset="0"/>
                <a:ea typeface="DengXian" panose="02010600030101010101" pitchFamily="2" charset="-122"/>
              </a:rPr>
              <a:t>Do not share sensitive and personal information without verification</a:t>
            </a:r>
          </a:p>
          <a:p>
            <a:pPr marL="1143000" lvl="2" indent="-228600">
              <a:buFont typeface="+mj-lt"/>
              <a:buAutoNum type="romanLcPeriod"/>
            </a:pPr>
            <a:r>
              <a:rPr lang="en-SG" sz="1600">
                <a:effectLst/>
                <a:latin typeface="Calibri" panose="020F0502020204030204" pitchFamily="34" charset="0"/>
                <a:ea typeface="DengXian" panose="02010600030101010101" pitchFamily="2" charset="-122"/>
              </a:rPr>
              <a:t>Never share confidential information such as OTPs or passwords with anyone.</a:t>
            </a:r>
          </a:p>
          <a:p>
            <a:r>
              <a:rPr lang="en-SG" sz="1600">
                <a:effectLst/>
                <a:latin typeface="Calibri" panose="020F0502020204030204" pitchFamily="34" charset="0"/>
                <a:ea typeface="DengXian" panose="02010600030101010101" pitchFamily="2" charset="-122"/>
              </a:rPr>
              <a:t> </a:t>
            </a:r>
          </a:p>
        </p:txBody>
      </p:sp>
      <p:sp>
        <p:nvSpPr>
          <p:cNvPr id="5" name="TextBox 4">
            <a:extLst>
              <a:ext uri="{FF2B5EF4-FFF2-40B4-BE49-F238E27FC236}">
                <a16:creationId xmlns:a16="http://schemas.microsoft.com/office/drawing/2014/main" id="{C662A405-C93A-4890-ADC5-EC9B75888C2B}"/>
              </a:ext>
            </a:extLst>
          </p:cNvPr>
          <p:cNvSpPr txBox="1"/>
          <p:nvPr/>
        </p:nvSpPr>
        <p:spPr>
          <a:xfrm>
            <a:off x="625887" y="5394702"/>
            <a:ext cx="8176149" cy="677108"/>
          </a:xfrm>
          <a:prstGeom prst="rect">
            <a:avLst/>
          </a:prstGeom>
          <a:noFill/>
        </p:spPr>
        <p:txBody>
          <a:bodyPr wrap="none" rtlCol="0">
            <a:spAutoFit/>
          </a:bodyPr>
          <a:lstStyle/>
          <a:p>
            <a:r>
              <a:rPr lang="en-SG" sz="2000" b="1">
                <a:solidFill>
                  <a:srgbClr val="00B050"/>
                </a:solidFill>
                <a:effectLst/>
                <a:latin typeface="Calibri" panose="020F0502020204030204" pitchFamily="34" charset="0"/>
                <a:ea typeface="DengXian" panose="02010600030101010101" pitchFamily="2" charset="-122"/>
              </a:rPr>
              <a:t>REMEMBER: ALWAYS THINK BEFORE YOU CLICK. Report it if you are unsure</a:t>
            </a:r>
            <a:r>
              <a:rPr lang="en-SG" sz="1800" b="1">
                <a:effectLst/>
                <a:latin typeface="Calibri" panose="020F0502020204030204" pitchFamily="34" charset="0"/>
                <a:ea typeface="DengXian" panose="02010600030101010101" pitchFamily="2" charset="-122"/>
              </a:rPr>
              <a:t>.</a:t>
            </a:r>
            <a:endParaRPr lang="en-SG" sz="1800">
              <a:effectLst/>
              <a:latin typeface="Calibri" panose="020F0502020204030204" pitchFamily="34" charset="0"/>
              <a:ea typeface="DengXian" panose="02010600030101010101" pitchFamily="2" charset="-122"/>
            </a:endParaRPr>
          </a:p>
          <a:p>
            <a:endParaRPr lang="en-SG"/>
          </a:p>
        </p:txBody>
      </p:sp>
    </p:spTree>
    <p:extLst>
      <p:ext uri="{BB962C8B-B14F-4D97-AF65-F5344CB8AC3E}">
        <p14:creationId xmlns:p14="http://schemas.microsoft.com/office/powerpoint/2010/main" val="2500700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Incident Management</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9" name="Rectangle 1">
            <a:extLst>
              <a:ext uri="{FF2B5EF4-FFF2-40B4-BE49-F238E27FC236}">
                <a16:creationId xmlns:a16="http://schemas.microsoft.com/office/drawing/2014/main" id="{479A849A-5AB0-4923-99B4-2097FF9091A0}"/>
              </a:ext>
            </a:extLst>
          </p:cNvPr>
          <p:cNvSpPr>
            <a:spLocks noChangeArrowheads="1"/>
          </p:cNvSpPr>
          <p:nvPr/>
        </p:nvSpPr>
        <p:spPr bwMode="auto">
          <a:xfrm>
            <a:off x="187243" y="94842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defRPr/>
            </a:pPr>
            <a:br>
              <a:rPr lang="en-US" altLang="en-US" dirty="0">
                <a:solidFill>
                  <a:prstClr val="black"/>
                </a:solidFill>
                <a:latin typeface="Arial" panose="020B0604020202020204" pitchFamily="34" charset="0"/>
              </a:rPr>
            </a:br>
            <a:endParaRPr lang="en-US" altLang="en-US" dirty="0">
              <a:solidFill>
                <a:prstClr val="black"/>
              </a:solidFill>
              <a:latin typeface="Arial" panose="020B0604020202020204" pitchFamily="34" charset="0"/>
            </a:endParaRPr>
          </a:p>
        </p:txBody>
      </p:sp>
      <p:graphicFrame>
        <p:nvGraphicFramePr>
          <p:cNvPr id="20" name="Table 19">
            <a:extLst>
              <a:ext uri="{FF2B5EF4-FFF2-40B4-BE49-F238E27FC236}">
                <a16:creationId xmlns:a16="http://schemas.microsoft.com/office/drawing/2014/main" id="{84B80198-C312-48F4-9C8A-6F5BE79F373F}"/>
              </a:ext>
            </a:extLst>
          </p:cNvPr>
          <p:cNvGraphicFramePr>
            <a:graphicFrameLocks noGrp="1"/>
          </p:cNvGraphicFramePr>
          <p:nvPr>
            <p:extLst>
              <p:ext uri="{D42A27DB-BD31-4B8C-83A1-F6EECF244321}">
                <p14:modId xmlns:p14="http://schemas.microsoft.com/office/powerpoint/2010/main" val="1133859881"/>
              </p:ext>
            </p:extLst>
          </p:nvPr>
        </p:nvGraphicFramePr>
        <p:xfrm>
          <a:off x="3481785" y="1700980"/>
          <a:ext cx="5428809" cy="3367278"/>
        </p:xfrm>
        <a:graphic>
          <a:graphicData uri="http://schemas.openxmlformats.org/drawingml/2006/table">
            <a:tbl>
              <a:tblPr firstRow="1" firstCol="1" bandRow="1">
                <a:tableStyleId>{00A15C55-8517-42AA-B614-E9B94910E393}</a:tableStyleId>
              </a:tblPr>
              <a:tblGrid>
                <a:gridCol w="1234231">
                  <a:extLst>
                    <a:ext uri="{9D8B030D-6E8A-4147-A177-3AD203B41FA5}">
                      <a16:colId xmlns:a16="http://schemas.microsoft.com/office/drawing/2014/main" val="2592713505"/>
                    </a:ext>
                  </a:extLst>
                </a:gridCol>
                <a:gridCol w="1203918">
                  <a:extLst>
                    <a:ext uri="{9D8B030D-6E8A-4147-A177-3AD203B41FA5}">
                      <a16:colId xmlns:a16="http://schemas.microsoft.com/office/drawing/2014/main" val="2112651822"/>
                    </a:ext>
                  </a:extLst>
                </a:gridCol>
                <a:gridCol w="2108450">
                  <a:extLst>
                    <a:ext uri="{9D8B030D-6E8A-4147-A177-3AD203B41FA5}">
                      <a16:colId xmlns:a16="http://schemas.microsoft.com/office/drawing/2014/main" val="2866180540"/>
                    </a:ext>
                  </a:extLst>
                </a:gridCol>
                <a:gridCol w="882210">
                  <a:extLst>
                    <a:ext uri="{9D8B030D-6E8A-4147-A177-3AD203B41FA5}">
                      <a16:colId xmlns:a16="http://schemas.microsoft.com/office/drawing/2014/main" val="1361326252"/>
                    </a:ext>
                  </a:extLst>
                </a:gridCol>
              </a:tblGrid>
              <a:tr h="0">
                <a:tc>
                  <a:txBody>
                    <a:bodyPr/>
                    <a:lstStyle/>
                    <a:p>
                      <a:pPr>
                        <a:lnSpc>
                          <a:spcPct val="107000"/>
                        </a:lnSpc>
                        <a:spcAft>
                          <a:spcPts val="800"/>
                        </a:spcAft>
                      </a:pPr>
                      <a:r>
                        <a:rPr lang="en-SG" sz="1200">
                          <a:effectLst/>
                        </a:rPr>
                        <a:t>Representatives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Name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Email</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Contact</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4999527"/>
                  </a:ext>
                </a:extLst>
              </a:tr>
              <a:tr h="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SG" sz="1200" dirty="0">
                          <a:effectLst/>
                          <a:latin typeface="Calibri" panose="020F0502020204030204" pitchFamily="34" charset="0"/>
                          <a:ea typeface="DengXian" panose="02010600030101010101" pitchFamily="2" charset="-122"/>
                          <a:cs typeface="Times New Roman" panose="02020603050405020304" pitchFamily="18" charset="0"/>
                        </a:rPr>
                        <a:t>ACISO</a:t>
                      </a: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Thomas Chia</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thomas_chia@nyp.edu.sg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6550 0270</a:t>
                      </a:r>
                    </a:p>
                  </a:txBody>
                  <a:tcPr marL="68580" marR="68580" marT="0" marB="0"/>
                </a:tc>
                <a:extLst>
                  <a:ext uri="{0D108BD9-81ED-4DB2-BD59-A6C34878D82A}">
                    <a16:rowId xmlns:a16="http://schemas.microsoft.com/office/drawing/2014/main" val="700843670"/>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Jeffery Tay</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jeffery_tay@nyp.edu.sg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6550 0059</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7947352"/>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Nelson Choo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nelson_choo@nyp.edu.sg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6550 1993</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9908360"/>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Ryan Villegas</a:t>
                      </a: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ryan_villegas@nyp.edu.sg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6550 0260</a:t>
                      </a:r>
                    </a:p>
                  </a:txBody>
                  <a:tcPr marL="68580" marR="68580" marT="0" marB="0"/>
                </a:tc>
                <a:extLst>
                  <a:ext uri="{0D108BD9-81ED-4DB2-BD59-A6C34878D82A}">
                    <a16:rowId xmlns:a16="http://schemas.microsoft.com/office/drawing/2014/main" val="202367884"/>
                  </a:ext>
                </a:extLst>
              </a:tr>
              <a:tr h="0">
                <a:tc>
                  <a:txBody>
                    <a:bodyPr/>
                    <a:lstStyle/>
                    <a:p>
                      <a:pPr>
                        <a:lnSpc>
                          <a:spcPct val="107000"/>
                        </a:lnSpc>
                        <a:spcAft>
                          <a:spcPts val="800"/>
                        </a:spcAft>
                      </a:pPr>
                      <a:r>
                        <a:rPr lang="en-SG" sz="1200">
                          <a:effectLst/>
                        </a:rPr>
                        <a:t>ACI</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latin typeface="Calibri" panose="020F0502020204030204" pitchFamily="34" charset="0"/>
                          <a:ea typeface="DengXian" panose="02010600030101010101" pitchFamily="2" charset="-122"/>
                          <a:cs typeface="Times New Roman" panose="02020603050405020304" pitchFamily="18" charset="0"/>
                        </a:rPr>
                        <a:t>Gwey Soon Seng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gwey_soon_seng@aci.edu.sg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6417 3047</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9426664"/>
                  </a:ext>
                </a:extLst>
              </a:tr>
              <a:tr h="0">
                <a:tc>
                  <a:txBody>
                    <a:bodyPr/>
                    <a:lstStyle/>
                    <a:p>
                      <a:pPr>
                        <a:lnSpc>
                          <a:spcPct val="107000"/>
                        </a:lnSpc>
                        <a:spcAft>
                          <a:spcPts val="800"/>
                        </a:spcAft>
                      </a:pPr>
                      <a:r>
                        <a:rPr lang="en-SG" sz="1200">
                          <a:effectLst/>
                        </a:rPr>
                        <a:t>SAS</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Kelvin Tan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kelvin_tan@nyp.edu.sg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6550 1531</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9211002"/>
                  </a:ext>
                </a:extLst>
              </a:tr>
              <a:tr h="0">
                <a:tc>
                  <a:txBody>
                    <a:bodyPr/>
                    <a:lstStyle/>
                    <a:p>
                      <a:pPr>
                        <a:lnSpc>
                          <a:spcPct val="107000"/>
                        </a:lnSpc>
                        <a:spcAft>
                          <a:spcPts val="800"/>
                        </a:spcAft>
                      </a:pPr>
                      <a:r>
                        <a:rPr lang="en-SG" sz="1200">
                          <a:effectLst/>
                        </a:rPr>
                        <a:t>SBM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Chan Kok Hong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chan_kok_hong@nyp.edu.sg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6550 1228</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1022822"/>
                  </a:ext>
                </a:extLst>
              </a:tr>
              <a:tr h="0">
                <a:tc>
                  <a:txBody>
                    <a:bodyPr/>
                    <a:lstStyle/>
                    <a:p>
                      <a:pPr>
                        <a:lnSpc>
                          <a:spcPct val="107000"/>
                        </a:lnSpc>
                        <a:spcAft>
                          <a:spcPts val="800"/>
                        </a:spcAft>
                      </a:pPr>
                      <a:r>
                        <a:rPr lang="en-SG" sz="1200">
                          <a:effectLst/>
                        </a:rPr>
                        <a:t>SDM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Andrew Lam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andrew_lam@nyp.edu.sg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6550 1748</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2494922"/>
                  </a:ext>
                </a:extLst>
              </a:tr>
              <a:tr h="0">
                <a:tc>
                  <a:txBody>
                    <a:bodyPr/>
                    <a:lstStyle/>
                    <a:p>
                      <a:pPr>
                        <a:lnSpc>
                          <a:spcPct val="107000"/>
                        </a:lnSpc>
                        <a:spcAft>
                          <a:spcPts val="800"/>
                        </a:spcAft>
                      </a:pPr>
                      <a:r>
                        <a:rPr lang="en-SG" sz="1200">
                          <a:effectLst/>
                        </a:rPr>
                        <a:t>SDM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Alan Tan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alan_tan@nyp.edu.sg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6550 1821</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4570075"/>
                  </a:ext>
                </a:extLst>
              </a:tr>
              <a:tr h="0">
                <a:tc>
                  <a:txBody>
                    <a:bodyPr/>
                    <a:lstStyle/>
                    <a:p>
                      <a:pPr>
                        <a:lnSpc>
                          <a:spcPct val="107000"/>
                        </a:lnSpc>
                        <a:spcAft>
                          <a:spcPts val="800"/>
                        </a:spcAft>
                      </a:pPr>
                      <a:r>
                        <a:rPr lang="en-SG" sz="1200">
                          <a:effectLst/>
                        </a:rPr>
                        <a:t>SEG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Yeo Boon Pu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yeo_boon_pu@nyp.edu.sg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6550 1815</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3570519"/>
                  </a:ext>
                </a:extLst>
              </a:tr>
              <a:tr h="0">
                <a:tc>
                  <a:txBody>
                    <a:bodyPr/>
                    <a:lstStyle/>
                    <a:p>
                      <a:pPr>
                        <a:lnSpc>
                          <a:spcPct val="107000"/>
                        </a:lnSpc>
                        <a:spcAft>
                          <a:spcPts val="800"/>
                        </a:spcAft>
                      </a:pPr>
                      <a:r>
                        <a:rPr lang="en-SG" sz="1200">
                          <a:effectLst/>
                        </a:rPr>
                        <a:t>SEG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Michael Wee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michael_wee@nyp.edu.sg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6550 0870</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8446446"/>
                  </a:ext>
                </a:extLst>
              </a:tr>
              <a:tr h="0">
                <a:tc>
                  <a:txBody>
                    <a:bodyPr/>
                    <a:lstStyle/>
                    <a:p>
                      <a:pPr>
                        <a:lnSpc>
                          <a:spcPct val="107000"/>
                        </a:lnSpc>
                        <a:spcAft>
                          <a:spcPts val="800"/>
                        </a:spcAft>
                      </a:pPr>
                      <a:r>
                        <a:rPr lang="en-SG" sz="1200">
                          <a:effectLst/>
                        </a:rPr>
                        <a:t>SHSS</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Ong Wei Guang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ong_wei_guang@nyp.edu.sg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6550 1945</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7387198"/>
                  </a:ext>
                </a:extLst>
              </a:tr>
              <a:tr h="0">
                <a:tc>
                  <a:txBody>
                    <a:bodyPr/>
                    <a:lstStyle/>
                    <a:p>
                      <a:pPr>
                        <a:lnSpc>
                          <a:spcPct val="107000"/>
                        </a:lnSpc>
                        <a:spcAft>
                          <a:spcPts val="800"/>
                        </a:spcAft>
                      </a:pPr>
                      <a:r>
                        <a:rPr lang="en-SG" sz="1200">
                          <a:effectLst/>
                        </a:rPr>
                        <a:t>SHSS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Lee Teck Meng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lee_teck_meng@nyp.edu.sg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6550 1330</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1538503"/>
                  </a:ext>
                </a:extLst>
              </a:tr>
              <a:tr h="0">
                <a:tc>
                  <a:txBody>
                    <a:bodyPr/>
                    <a:lstStyle/>
                    <a:p>
                      <a:pPr>
                        <a:lnSpc>
                          <a:spcPct val="107000"/>
                        </a:lnSpc>
                        <a:spcAft>
                          <a:spcPts val="800"/>
                        </a:spcAft>
                      </a:pPr>
                      <a:r>
                        <a:rPr lang="en-SG" sz="1200">
                          <a:effectLst/>
                        </a:rPr>
                        <a:t>SIRS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Johnson Tan</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johnson_tan@nyp.edu.sg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6417 3004</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1025127"/>
                  </a:ext>
                </a:extLst>
              </a:tr>
              <a:tr h="0">
                <a:tc>
                  <a:txBody>
                    <a:bodyPr/>
                    <a:lstStyle/>
                    <a:p>
                      <a:pPr>
                        <a:lnSpc>
                          <a:spcPct val="107000"/>
                        </a:lnSpc>
                        <a:spcAft>
                          <a:spcPts val="800"/>
                        </a:spcAft>
                      </a:pPr>
                      <a:r>
                        <a:rPr lang="en-SG" sz="1200">
                          <a:effectLst/>
                        </a:rPr>
                        <a:t>SIT</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Sunny Sin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sunny_sin@nyp.edu.sg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6550 1728</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252073"/>
                  </a:ext>
                </a:extLst>
              </a:tr>
              <a:tr h="0">
                <a:tc>
                  <a:txBody>
                    <a:bodyPr/>
                    <a:lstStyle/>
                    <a:p>
                      <a:pPr>
                        <a:lnSpc>
                          <a:spcPct val="107000"/>
                        </a:lnSpc>
                        <a:spcAft>
                          <a:spcPts val="800"/>
                        </a:spcAft>
                      </a:pPr>
                      <a:r>
                        <a:rPr lang="en-SG" sz="1200">
                          <a:effectLst/>
                        </a:rPr>
                        <a:t>SIT</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Huang Wan Ling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huang_wanling@nyp.edu.sg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6550 1738</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2149207"/>
                  </a:ext>
                </a:extLst>
              </a:tr>
              <a:tr h="0">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SIT</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Lawrence Tham</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lawrence_tham@nyp.edu.sg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6550 1711</a:t>
                      </a:r>
                    </a:p>
                  </a:txBody>
                  <a:tcPr marL="68580" marR="68580" marT="0" marB="0"/>
                </a:tc>
                <a:extLst>
                  <a:ext uri="{0D108BD9-81ED-4DB2-BD59-A6C34878D82A}">
                    <a16:rowId xmlns:a16="http://schemas.microsoft.com/office/drawing/2014/main" val="1429334340"/>
                  </a:ext>
                </a:extLst>
              </a:tr>
            </a:tbl>
          </a:graphicData>
        </a:graphic>
      </p:graphicFrame>
      <p:pic>
        <p:nvPicPr>
          <p:cNvPr id="21" name="Picture 20">
            <a:extLst>
              <a:ext uri="{FF2B5EF4-FFF2-40B4-BE49-F238E27FC236}">
                <a16:creationId xmlns:a16="http://schemas.microsoft.com/office/drawing/2014/main" id="{1E57FFDE-EDC1-4496-8E88-D21B2A37481A}"/>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71643" y="1082348"/>
            <a:ext cx="493961" cy="540365"/>
          </a:xfrm>
          <a:prstGeom prst="rect">
            <a:avLst/>
          </a:prstGeom>
        </p:spPr>
      </p:pic>
      <p:sp>
        <p:nvSpPr>
          <p:cNvPr id="22" name="TextBox 21">
            <a:extLst>
              <a:ext uri="{FF2B5EF4-FFF2-40B4-BE49-F238E27FC236}">
                <a16:creationId xmlns:a16="http://schemas.microsoft.com/office/drawing/2014/main" id="{849DD7AD-4EFF-4CFA-AC21-EE5C90D23984}"/>
              </a:ext>
            </a:extLst>
          </p:cNvPr>
          <p:cNvSpPr txBox="1"/>
          <p:nvPr/>
        </p:nvSpPr>
        <p:spPr>
          <a:xfrm>
            <a:off x="3965604" y="1167864"/>
            <a:ext cx="3730252" cy="369332"/>
          </a:xfrm>
          <a:prstGeom prst="rect">
            <a:avLst/>
          </a:prstGeom>
          <a:noFill/>
        </p:spPr>
        <p:txBody>
          <a:bodyPr wrap="none" rtlCol="0">
            <a:spAutoFit/>
          </a:bodyPr>
          <a:lstStyle/>
          <a:p>
            <a:r>
              <a:rPr lang="en-SG" b="1" dirty="0">
                <a:solidFill>
                  <a:schemeClr val="accent4">
                    <a:lumMod val="75000"/>
                  </a:schemeClr>
                </a:solidFill>
              </a:rPr>
              <a:t>ICT and Security </a:t>
            </a:r>
            <a:r>
              <a:rPr lang="en-SG" b="1" dirty="0" err="1">
                <a:solidFill>
                  <a:schemeClr val="accent4">
                    <a:lumMod val="75000"/>
                  </a:schemeClr>
                </a:solidFill>
              </a:rPr>
              <a:t>WorkGroup</a:t>
            </a:r>
            <a:r>
              <a:rPr lang="en-SG" b="1" dirty="0">
                <a:solidFill>
                  <a:schemeClr val="accent4">
                    <a:lumMod val="75000"/>
                  </a:schemeClr>
                </a:solidFill>
              </a:rPr>
              <a:t> (ISWG)</a:t>
            </a:r>
          </a:p>
        </p:txBody>
      </p:sp>
      <p:sp>
        <p:nvSpPr>
          <p:cNvPr id="23" name="TextBox 22">
            <a:extLst>
              <a:ext uri="{FF2B5EF4-FFF2-40B4-BE49-F238E27FC236}">
                <a16:creationId xmlns:a16="http://schemas.microsoft.com/office/drawing/2014/main" id="{11D2C591-BE59-4AFF-846A-64C8FFF5D1A2}"/>
              </a:ext>
            </a:extLst>
          </p:cNvPr>
          <p:cNvSpPr txBox="1"/>
          <p:nvPr/>
        </p:nvSpPr>
        <p:spPr>
          <a:xfrm>
            <a:off x="35496" y="1197327"/>
            <a:ext cx="3442347" cy="5262979"/>
          </a:xfrm>
          <a:prstGeom prst="rect">
            <a:avLst/>
          </a:prstGeom>
          <a:noFill/>
        </p:spPr>
        <p:txBody>
          <a:bodyPr wrap="square" rtlCol="0">
            <a:spAutoFit/>
          </a:bodyPr>
          <a:lstStyle/>
          <a:p>
            <a:pPr marL="457200" lvl="0" indent="-457200">
              <a:buFont typeface="+mj-lt"/>
              <a:buAutoNum type="arabicPeriod"/>
              <a:defRPr/>
            </a:pPr>
            <a:r>
              <a:rPr lang="en-SG" sz="2000" dirty="0">
                <a:solidFill>
                  <a:prstClr val="black"/>
                </a:solidFill>
                <a:latin typeface="Calibri"/>
              </a:rPr>
              <a:t>Staff reports to ISWG immediately.</a:t>
            </a:r>
          </a:p>
          <a:p>
            <a:pPr marL="800100" lvl="1" indent="-342900">
              <a:buFont typeface="Arial" panose="020B0604020202020204" pitchFamily="34" charset="0"/>
              <a:buChar char="•"/>
              <a:defRPr/>
            </a:pPr>
            <a:endParaRPr lang="en-SG" sz="1600" dirty="0">
              <a:solidFill>
                <a:prstClr val="black"/>
              </a:solidFill>
              <a:latin typeface="Calibri"/>
            </a:endParaRPr>
          </a:p>
          <a:p>
            <a:pPr marL="457200" lvl="0" indent="-457200">
              <a:buFont typeface="+mj-lt"/>
              <a:buAutoNum type="arabicPeriod"/>
              <a:defRPr/>
            </a:pPr>
            <a:r>
              <a:rPr kumimoji="0" lang="en-SG" sz="2000" i="0" u="none" strike="noStrike" kern="1200" cap="none" spc="0" normalizeH="0" baseline="0" noProof="0" dirty="0">
                <a:ln>
                  <a:noFill/>
                </a:ln>
                <a:solidFill>
                  <a:prstClr val="black"/>
                </a:solidFill>
                <a:uLnTx/>
                <a:uFillTx/>
                <a:latin typeface="Calibri"/>
                <a:ea typeface="+mn-ea"/>
                <a:cs typeface="+mn-cs"/>
              </a:rPr>
              <a:t>ISWG works closely with SIROs.</a:t>
            </a:r>
          </a:p>
          <a:p>
            <a:pPr marL="457200" lvl="0" indent="-457200">
              <a:buFont typeface="+mj-lt"/>
              <a:buAutoNum type="arabicPeriod"/>
              <a:defRPr/>
            </a:pPr>
            <a:endParaRPr lang="en-SG" sz="2000" dirty="0">
              <a:solidFill>
                <a:prstClr val="black"/>
              </a:solidFill>
              <a:latin typeface="Calibri"/>
            </a:endParaRPr>
          </a:p>
          <a:p>
            <a:pPr marL="457200" lvl="0" indent="-457200">
              <a:buFont typeface="+mj-lt"/>
              <a:buAutoNum type="arabicPeriod"/>
              <a:defRPr/>
            </a:pPr>
            <a:r>
              <a:rPr kumimoji="0" lang="en-SG" sz="2000" i="0" u="none" strike="noStrike" kern="1200" cap="none" spc="0" normalizeH="0" baseline="0" noProof="0" dirty="0">
                <a:ln>
                  <a:noFill/>
                </a:ln>
                <a:solidFill>
                  <a:prstClr val="black"/>
                </a:solidFill>
                <a:uLnTx/>
                <a:uFillTx/>
                <a:latin typeface="Calibri"/>
                <a:ea typeface="+mn-ea"/>
                <a:cs typeface="+mn-cs"/>
              </a:rPr>
              <a:t>SIROs must have oversights of </a:t>
            </a:r>
            <a:r>
              <a:rPr kumimoji="0" lang="en-SG" sz="2000" b="1" i="1" u="sng" strike="noStrike" kern="1200" cap="none" spc="0" normalizeH="0" baseline="0" noProof="0" dirty="0">
                <a:ln>
                  <a:noFill/>
                </a:ln>
                <a:solidFill>
                  <a:prstClr val="black"/>
                </a:solidFill>
                <a:uLnTx/>
                <a:uFillTx/>
                <a:latin typeface="Calibri"/>
                <a:ea typeface="+mn-ea"/>
                <a:cs typeface="+mn-cs"/>
              </a:rPr>
              <a:t>all </a:t>
            </a:r>
            <a:r>
              <a:rPr kumimoji="0" lang="en-SG" sz="2000" i="0" u="none" strike="noStrike" kern="1200" cap="none" spc="0" normalizeH="0" baseline="0" noProof="0" dirty="0">
                <a:ln>
                  <a:noFill/>
                </a:ln>
                <a:solidFill>
                  <a:prstClr val="black"/>
                </a:solidFill>
                <a:uLnTx/>
                <a:uFillTx/>
                <a:latin typeface="Calibri"/>
                <a:ea typeface="+mn-ea"/>
                <a:cs typeface="+mn-cs"/>
              </a:rPr>
              <a:t>incidents discovered by members of the public (</a:t>
            </a:r>
            <a:r>
              <a:rPr kumimoji="0" lang="en-SG" sz="2000" i="0" u="none" strike="noStrike" kern="1200" cap="none" spc="0" normalizeH="0" baseline="0" noProof="0" dirty="0" err="1">
                <a:ln>
                  <a:noFill/>
                </a:ln>
                <a:solidFill>
                  <a:prstClr val="black"/>
                </a:solidFill>
                <a:uLnTx/>
                <a:uFillTx/>
                <a:latin typeface="Calibri"/>
                <a:ea typeface="+mn-ea"/>
                <a:cs typeface="+mn-cs"/>
              </a:rPr>
              <a:t>MoP</a:t>
            </a:r>
            <a:r>
              <a:rPr kumimoji="0" lang="en-SG" sz="2000" i="0" u="none" strike="noStrike" kern="1200" cap="none" spc="0" normalizeH="0" baseline="0" noProof="0" dirty="0">
                <a:ln>
                  <a:noFill/>
                </a:ln>
                <a:solidFill>
                  <a:prstClr val="black"/>
                </a:solidFill>
                <a:uLnTx/>
                <a:uFillTx/>
                <a:latin typeface="Calibri"/>
                <a:ea typeface="+mn-ea"/>
                <a:cs typeface="+mn-cs"/>
              </a:rPr>
              <a:t>), monitoring tools and NYP stakeholders (Staff, Learners, etc...)</a:t>
            </a:r>
          </a:p>
          <a:p>
            <a:pPr marL="444500" lvl="0">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a:p>
            <a:pPr marL="457200" lvl="0" indent="-457200">
              <a:buFont typeface="+mj-lt"/>
              <a:buAutoNum type="arabicPeriod" startAt="4"/>
              <a:defRPr/>
            </a:pPr>
            <a:r>
              <a:rPr kumimoji="0" lang="en-SG" sz="2000" i="0" u="none" strike="noStrike" kern="1200" cap="none" spc="0" normalizeH="0" baseline="0" noProof="0" dirty="0">
                <a:ln>
                  <a:noFill/>
                </a:ln>
                <a:solidFill>
                  <a:prstClr val="black"/>
                </a:solidFill>
                <a:uLnTx/>
                <a:uFillTx/>
                <a:latin typeface="Calibri"/>
                <a:ea typeface="+mn-ea"/>
                <a:cs typeface="+mn-cs"/>
              </a:rPr>
              <a:t>SIROs provide status updates to ACISO/ASO.</a:t>
            </a:r>
          </a:p>
          <a:p>
            <a:pPr marL="457200" lvl="0" indent="-457200">
              <a:buFont typeface="+mj-lt"/>
              <a:buAutoNum type="arabicPeriod"/>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p:txBody>
      </p:sp>
    </p:spTree>
    <p:extLst>
      <p:ext uri="{BB962C8B-B14F-4D97-AF65-F5344CB8AC3E}">
        <p14:creationId xmlns:p14="http://schemas.microsoft.com/office/powerpoint/2010/main" val="313385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1868A8-CEE8-48CF-9B04-F3A97E18F154}"/>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Incident Management</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pic>
        <p:nvPicPr>
          <p:cNvPr id="4" name="Picture 3">
            <a:extLst>
              <a:ext uri="{FF2B5EF4-FFF2-40B4-BE49-F238E27FC236}">
                <a16:creationId xmlns:a16="http://schemas.microsoft.com/office/drawing/2014/main" id="{6C4D45D0-5CA1-4338-8084-80680B5B71EF}"/>
              </a:ext>
            </a:extLst>
          </p:cNvPr>
          <p:cNvPicPr>
            <a:picLocks noChangeAspect="1"/>
          </p:cNvPicPr>
          <p:nvPr/>
        </p:nvPicPr>
        <p:blipFill>
          <a:blip r:embed="rId2"/>
          <a:stretch>
            <a:fillRect/>
          </a:stretch>
        </p:blipFill>
        <p:spPr>
          <a:xfrm>
            <a:off x="467544" y="908720"/>
            <a:ext cx="2696894" cy="5719818"/>
          </a:xfrm>
          <a:prstGeom prst="rect">
            <a:avLst/>
          </a:prstGeom>
        </p:spPr>
      </p:pic>
      <p:sp>
        <p:nvSpPr>
          <p:cNvPr id="5" name="TextBox 4">
            <a:extLst>
              <a:ext uri="{FF2B5EF4-FFF2-40B4-BE49-F238E27FC236}">
                <a16:creationId xmlns:a16="http://schemas.microsoft.com/office/drawing/2014/main" id="{717BDAEB-EE5A-4C71-8832-5DEF43BF1929}"/>
              </a:ext>
            </a:extLst>
          </p:cNvPr>
          <p:cNvSpPr txBox="1"/>
          <p:nvPr/>
        </p:nvSpPr>
        <p:spPr>
          <a:xfrm>
            <a:off x="3419872" y="908720"/>
            <a:ext cx="5393643" cy="5324535"/>
          </a:xfrm>
          <a:prstGeom prst="rect">
            <a:avLst/>
          </a:prstGeom>
          <a:noFill/>
        </p:spPr>
        <p:txBody>
          <a:bodyPr wrap="square" rtlCol="0">
            <a:spAutoFit/>
          </a:bodyPr>
          <a:lstStyle/>
          <a:p>
            <a:r>
              <a:rPr lang="en-SG" sz="2000" dirty="0"/>
              <a:t>It is important to stay calm if you encounter a suspected security incident and report the incident to the right people, through the right channels. </a:t>
            </a:r>
          </a:p>
          <a:p>
            <a:endParaRPr lang="en-SG" sz="2000" dirty="0"/>
          </a:p>
          <a:p>
            <a:r>
              <a:rPr lang="en-SG" sz="2000" dirty="0"/>
              <a:t>Always remember to:</a:t>
            </a:r>
          </a:p>
          <a:p>
            <a:pPr marL="457200" indent="-457200">
              <a:buAutoNum type="arabicPeriod"/>
            </a:pPr>
            <a:r>
              <a:rPr lang="en-SG" sz="2000" dirty="0"/>
              <a:t>Stay calm and disconnect your computer from the network.</a:t>
            </a:r>
          </a:p>
          <a:p>
            <a:pPr marL="457200" indent="-457200">
              <a:buAutoNum type="arabicPeriod"/>
            </a:pPr>
            <a:endParaRPr lang="en-SG" sz="2000" dirty="0"/>
          </a:p>
          <a:p>
            <a:pPr marL="457200" indent="-457200">
              <a:buAutoNum type="arabicPeriod"/>
            </a:pPr>
            <a:r>
              <a:rPr lang="en-SG" sz="2000" dirty="0"/>
              <a:t>Gather any evidence you can and report to your RO and inform NYP Security Team </a:t>
            </a:r>
            <a:r>
              <a:rPr lang="en-SG" sz="2000" dirty="0">
                <a:hlinkClick r:id="rId3"/>
              </a:rPr>
              <a:t>https://for.edu.sg/nyp-reportcyber</a:t>
            </a:r>
            <a:endParaRPr lang="en-SG" sz="2000" dirty="0"/>
          </a:p>
          <a:p>
            <a:pPr marL="457200" indent="-457200">
              <a:buAutoNum type="arabicPeriod"/>
            </a:pPr>
            <a:endParaRPr lang="en-SG" sz="2000" dirty="0"/>
          </a:p>
          <a:p>
            <a:pPr marL="457200" indent="-457200">
              <a:buAutoNum type="arabicPeriod"/>
            </a:pPr>
            <a:r>
              <a:rPr lang="en-SG" sz="2000" dirty="0"/>
              <a:t>NYP Security Team will contact you and work closely with you to resolve the issue	 	 </a:t>
            </a:r>
          </a:p>
          <a:p>
            <a:endParaRPr lang="en-SG" sz="2000" dirty="0"/>
          </a:p>
        </p:txBody>
      </p:sp>
    </p:spTree>
    <p:extLst>
      <p:ext uri="{BB962C8B-B14F-4D97-AF65-F5344CB8AC3E}">
        <p14:creationId xmlns:p14="http://schemas.microsoft.com/office/powerpoint/2010/main" val="881991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406" y="363650"/>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Data Classification</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9" name="Rectangle 1">
            <a:extLst>
              <a:ext uri="{FF2B5EF4-FFF2-40B4-BE49-F238E27FC236}">
                <a16:creationId xmlns:a16="http://schemas.microsoft.com/office/drawing/2014/main" id="{479A849A-5AB0-4923-99B4-2097FF9091A0}"/>
              </a:ext>
            </a:extLst>
          </p:cNvPr>
          <p:cNvSpPr>
            <a:spLocks noChangeArrowheads="1"/>
          </p:cNvSpPr>
          <p:nvPr/>
        </p:nvSpPr>
        <p:spPr bwMode="auto">
          <a:xfrm>
            <a:off x="187243" y="94842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defRPr/>
            </a:pPr>
            <a:br>
              <a:rPr lang="en-US" altLang="en-US" dirty="0">
                <a:solidFill>
                  <a:prstClr val="black"/>
                </a:solidFill>
                <a:latin typeface="Arial" panose="020B0604020202020204" pitchFamily="34" charset="0"/>
              </a:rPr>
            </a:br>
            <a:endParaRPr lang="en-US" altLang="en-US" dirty="0">
              <a:solidFill>
                <a:prstClr val="black"/>
              </a:solidFill>
              <a:latin typeface="Arial" panose="020B0604020202020204" pitchFamily="34" charset="0"/>
            </a:endParaRPr>
          </a:p>
        </p:txBody>
      </p:sp>
      <p:sp>
        <p:nvSpPr>
          <p:cNvPr id="2" name="TextBox 1">
            <a:extLst>
              <a:ext uri="{FF2B5EF4-FFF2-40B4-BE49-F238E27FC236}">
                <a16:creationId xmlns:a16="http://schemas.microsoft.com/office/drawing/2014/main" id="{5A19303B-45F8-4B87-975C-B2D9318A0F84}"/>
              </a:ext>
            </a:extLst>
          </p:cNvPr>
          <p:cNvSpPr txBox="1"/>
          <p:nvPr/>
        </p:nvSpPr>
        <p:spPr>
          <a:xfrm>
            <a:off x="194822" y="987979"/>
            <a:ext cx="9007594" cy="2031325"/>
          </a:xfrm>
          <a:prstGeom prst="rect">
            <a:avLst/>
          </a:prstGeom>
          <a:noFill/>
        </p:spPr>
        <p:txBody>
          <a:bodyPr wrap="none" rtlCol="0">
            <a:spAutoFit/>
          </a:bodyPr>
          <a:lstStyle/>
          <a:p>
            <a:r>
              <a:rPr lang="en-SG" b="1" u="sng" dirty="0"/>
              <a:t>Why do we need perform Data Classification?</a:t>
            </a:r>
          </a:p>
          <a:p>
            <a:endParaRPr lang="en-SG" b="1" u="sng" dirty="0"/>
          </a:p>
          <a:p>
            <a:r>
              <a:rPr lang="en-SG" dirty="0"/>
              <a:t>Data is at the core of the Digital Transformation of the Public Sector. We must use,</a:t>
            </a:r>
          </a:p>
          <a:p>
            <a:r>
              <a:rPr lang="en-SG" dirty="0"/>
              <a:t>Share and safeguard data entrusted to us. Safeguarding the data that we use and share</a:t>
            </a:r>
          </a:p>
          <a:p>
            <a:r>
              <a:rPr lang="en-SG" dirty="0"/>
              <a:t>is vital to the public’s trust in the Government’s use of data.</a:t>
            </a:r>
          </a:p>
          <a:p>
            <a:endParaRPr lang="en-SG" dirty="0"/>
          </a:p>
          <a:p>
            <a:r>
              <a:rPr lang="en-SG" b="1" dirty="0">
                <a:solidFill>
                  <a:srgbClr val="00B050"/>
                </a:solidFill>
              </a:rPr>
              <a:t>REMEMBER: Every office is responsible for the data they use and that is shared with them</a:t>
            </a:r>
          </a:p>
        </p:txBody>
      </p:sp>
      <p:sp>
        <p:nvSpPr>
          <p:cNvPr id="10" name="TextBox 9">
            <a:extLst>
              <a:ext uri="{FF2B5EF4-FFF2-40B4-BE49-F238E27FC236}">
                <a16:creationId xmlns:a16="http://schemas.microsoft.com/office/drawing/2014/main" id="{1D9D1626-2505-4AD7-8D26-1983FDD7EEC5}"/>
              </a:ext>
            </a:extLst>
          </p:cNvPr>
          <p:cNvSpPr txBox="1"/>
          <p:nvPr/>
        </p:nvSpPr>
        <p:spPr>
          <a:xfrm>
            <a:off x="147626" y="3212976"/>
            <a:ext cx="8996374" cy="1477328"/>
          </a:xfrm>
          <a:prstGeom prst="rect">
            <a:avLst/>
          </a:prstGeom>
          <a:noFill/>
        </p:spPr>
        <p:txBody>
          <a:bodyPr wrap="none" rtlCol="0">
            <a:spAutoFit/>
          </a:bodyPr>
          <a:lstStyle/>
          <a:p>
            <a:r>
              <a:rPr lang="en-SG" b="1" u="sng" dirty="0"/>
              <a:t>Why do we need to classify and mark official information?</a:t>
            </a:r>
          </a:p>
          <a:p>
            <a:endParaRPr lang="en-SG" b="1" u="sng" dirty="0"/>
          </a:p>
          <a:p>
            <a:r>
              <a:rPr lang="en-SG" dirty="0"/>
              <a:t>Classifying and marking official information is to highlight the presence of classified</a:t>
            </a:r>
          </a:p>
          <a:p>
            <a:r>
              <a:rPr lang="en-SG" dirty="0"/>
              <a:t>Information and to ensure that the classified information is protected with the appropriate</a:t>
            </a:r>
          </a:p>
          <a:p>
            <a:r>
              <a:rPr lang="en-SG" dirty="0"/>
              <a:t>Safeguards.</a:t>
            </a:r>
          </a:p>
        </p:txBody>
      </p:sp>
      <p:pic>
        <p:nvPicPr>
          <p:cNvPr id="4" name="Picture 3">
            <a:extLst>
              <a:ext uri="{FF2B5EF4-FFF2-40B4-BE49-F238E27FC236}">
                <a16:creationId xmlns:a16="http://schemas.microsoft.com/office/drawing/2014/main" id="{6EAE9EF6-AFA6-4259-98E9-0CB47197DA51}"/>
              </a:ext>
            </a:extLst>
          </p:cNvPr>
          <p:cNvPicPr>
            <a:picLocks noChangeAspect="1"/>
          </p:cNvPicPr>
          <p:nvPr/>
        </p:nvPicPr>
        <p:blipFill>
          <a:blip r:embed="rId3"/>
          <a:stretch>
            <a:fillRect/>
          </a:stretch>
        </p:blipFill>
        <p:spPr>
          <a:xfrm>
            <a:off x="277118" y="4660996"/>
            <a:ext cx="3672408" cy="1565198"/>
          </a:xfrm>
          <a:prstGeom prst="rect">
            <a:avLst/>
          </a:prstGeom>
        </p:spPr>
      </p:pic>
      <p:sp>
        <p:nvSpPr>
          <p:cNvPr id="5" name="TextBox 4">
            <a:extLst>
              <a:ext uri="{FF2B5EF4-FFF2-40B4-BE49-F238E27FC236}">
                <a16:creationId xmlns:a16="http://schemas.microsoft.com/office/drawing/2014/main" id="{16CBE85A-29A7-4B4F-AFC3-E75DEF423D63}"/>
              </a:ext>
            </a:extLst>
          </p:cNvPr>
          <p:cNvSpPr txBox="1"/>
          <p:nvPr/>
        </p:nvSpPr>
        <p:spPr>
          <a:xfrm>
            <a:off x="277118" y="6324283"/>
            <a:ext cx="6991016" cy="369332"/>
          </a:xfrm>
          <a:prstGeom prst="rect">
            <a:avLst/>
          </a:prstGeom>
          <a:noFill/>
        </p:spPr>
        <p:txBody>
          <a:bodyPr wrap="none" rtlCol="0">
            <a:spAutoFit/>
          </a:bodyPr>
          <a:lstStyle/>
          <a:p>
            <a:r>
              <a:rPr lang="en-SG" dirty="0"/>
              <a:t>For more information visit </a:t>
            </a:r>
            <a:r>
              <a:rPr lang="en-SG" dirty="0">
                <a:hlinkClick r:id="rId4"/>
              </a:rPr>
              <a:t>Using Data Securely.pdf (sharepoint.com)</a:t>
            </a:r>
            <a:endParaRPr lang="en-SG" dirty="0"/>
          </a:p>
        </p:txBody>
      </p:sp>
    </p:spTree>
    <p:extLst>
      <p:ext uri="{BB962C8B-B14F-4D97-AF65-F5344CB8AC3E}">
        <p14:creationId xmlns:p14="http://schemas.microsoft.com/office/powerpoint/2010/main" val="272692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7B5E-F696-4CF9-8338-C17F0BFA80A7}"/>
              </a:ext>
            </a:extLst>
          </p:cNvPr>
          <p:cNvSpPr>
            <a:spLocks noGrp="1"/>
          </p:cNvSpPr>
          <p:nvPr>
            <p:ph type="title"/>
          </p:nvPr>
        </p:nvSpPr>
        <p:spPr/>
        <p:txBody>
          <a:body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Understanding the Security Levels</a:t>
            </a:r>
            <a:endParaRPr lang="en-SG" dirty="0"/>
          </a:p>
        </p:txBody>
      </p:sp>
      <p:sp>
        <p:nvSpPr>
          <p:cNvPr id="3" name="TextBox 2">
            <a:extLst>
              <a:ext uri="{FF2B5EF4-FFF2-40B4-BE49-F238E27FC236}">
                <a16:creationId xmlns:a16="http://schemas.microsoft.com/office/drawing/2014/main" id="{FF67827D-5BBA-415C-899F-A94F6DC2255A}"/>
              </a:ext>
            </a:extLst>
          </p:cNvPr>
          <p:cNvSpPr txBox="1"/>
          <p:nvPr/>
        </p:nvSpPr>
        <p:spPr>
          <a:xfrm>
            <a:off x="29724" y="1591056"/>
            <a:ext cx="9177512" cy="369332"/>
          </a:xfrm>
          <a:prstGeom prst="rect">
            <a:avLst/>
          </a:prstGeom>
          <a:noFill/>
        </p:spPr>
        <p:txBody>
          <a:bodyPr wrap="none" rtlCol="0">
            <a:spAutoFit/>
          </a:bodyPr>
          <a:lstStyle/>
          <a:p>
            <a:r>
              <a:rPr lang="en-SG" dirty="0"/>
              <a:t>Security levels measure the damage done to an agency and/or national security and interests</a:t>
            </a:r>
          </a:p>
        </p:txBody>
      </p:sp>
      <p:pic>
        <p:nvPicPr>
          <p:cNvPr id="5" name="Picture 4">
            <a:extLst>
              <a:ext uri="{FF2B5EF4-FFF2-40B4-BE49-F238E27FC236}">
                <a16:creationId xmlns:a16="http://schemas.microsoft.com/office/drawing/2014/main" id="{F5D89536-8F7D-4B65-BF5B-4A19BE169D5A}"/>
              </a:ext>
            </a:extLst>
          </p:cNvPr>
          <p:cNvPicPr>
            <a:picLocks noChangeAspect="1"/>
          </p:cNvPicPr>
          <p:nvPr/>
        </p:nvPicPr>
        <p:blipFill>
          <a:blip r:embed="rId2"/>
          <a:stretch>
            <a:fillRect/>
          </a:stretch>
        </p:blipFill>
        <p:spPr>
          <a:xfrm>
            <a:off x="216327" y="2132856"/>
            <a:ext cx="8711345" cy="3950818"/>
          </a:xfrm>
          <a:prstGeom prst="rect">
            <a:avLst/>
          </a:prstGeom>
        </p:spPr>
      </p:pic>
    </p:spTree>
    <p:extLst>
      <p:ext uri="{BB962C8B-B14F-4D97-AF65-F5344CB8AC3E}">
        <p14:creationId xmlns:p14="http://schemas.microsoft.com/office/powerpoint/2010/main" val="344742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7B5E-F696-4CF9-8338-C17F0BFA80A7}"/>
              </a:ext>
            </a:extLst>
          </p:cNvPr>
          <p:cNvSpPr>
            <a:spLocks noGrp="1"/>
          </p:cNvSpPr>
          <p:nvPr>
            <p:ph type="title"/>
          </p:nvPr>
        </p:nvSpPr>
        <p:spPr/>
        <p:txBody>
          <a:body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Understanding the Sensitivity Levels</a:t>
            </a:r>
            <a:endParaRPr lang="en-SG" dirty="0"/>
          </a:p>
        </p:txBody>
      </p:sp>
      <p:sp>
        <p:nvSpPr>
          <p:cNvPr id="3" name="TextBox 2">
            <a:extLst>
              <a:ext uri="{FF2B5EF4-FFF2-40B4-BE49-F238E27FC236}">
                <a16:creationId xmlns:a16="http://schemas.microsoft.com/office/drawing/2014/main" id="{FF67827D-5BBA-415C-899F-A94F6DC2255A}"/>
              </a:ext>
            </a:extLst>
          </p:cNvPr>
          <p:cNvSpPr txBox="1"/>
          <p:nvPr/>
        </p:nvSpPr>
        <p:spPr>
          <a:xfrm>
            <a:off x="379718" y="1406390"/>
            <a:ext cx="8307082" cy="369332"/>
          </a:xfrm>
          <a:prstGeom prst="rect">
            <a:avLst/>
          </a:prstGeom>
          <a:noFill/>
        </p:spPr>
        <p:txBody>
          <a:bodyPr wrap="none" rtlCol="0">
            <a:spAutoFit/>
          </a:bodyPr>
          <a:lstStyle/>
          <a:p>
            <a:r>
              <a:rPr lang="en-SG" dirty="0"/>
              <a:t>Sensitivity levels measure the damage done to an entity  (individual and/or business)</a:t>
            </a:r>
          </a:p>
        </p:txBody>
      </p:sp>
      <p:pic>
        <p:nvPicPr>
          <p:cNvPr id="6" name="Picture 5">
            <a:extLst>
              <a:ext uri="{FF2B5EF4-FFF2-40B4-BE49-F238E27FC236}">
                <a16:creationId xmlns:a16="http://schemas.microsoft.com/office/drawing/2014/main" id="{7912DA7D-422C-4673-98EC-4C9A119FA4CD}"/>
              </a:ext>
            </a:extLst>
          </p:cNvPr>
          <p:cNvPicPr>
            <a:picLocks noChangeAspect="1"/>
          </p:cNvPicPr>
          <p:nvPr/>
        </p:nvPicPr>
        <p:blipFill>
          <a:blip r:embed="rId2"/>
          <a:stretch>
            <a:fillRect/>
          </a:stretch>
        </p:blipFill>
        <p:spPr>
          <a:xfrm>
            <a:off x="189859" y="1916832"/>
            <a:ext cx="8764282" cy="3670321"/>
          </a:xfrm>
          <a:prstGeom prst="rect">
            <a:avLst/>
          </a:prstGeom>
        </p:spPr>
      </p:pic>
    </p:spTree>
    <p:extLst>
      <p:ext uri="{BB962C8B-B14F-4D97-AF65-F5344CB8AC3E}">
        <p14:creationId xmlns:p14="http://schemas.microsoft.com/office/powerpoint/2010/main" val="26322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6824D48-3201-4907-A8D0-CEC4468A7D32}"/>
              </a:ext>
            </a:extLst>
          </p:cNvPr>
          <p:cNvSpPr txBox="1">
            <a:spLocks/>
          </p:cNvSpPr>
          <p:nvPr/>
        </p:nvSpPr>
        <p:spPr>
          <a:xfrm>
            <a:off x="323528" y="14217"/>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Decision Flowchart</a:t>
            </a:r>
            <a:endParaRPr lang="en-SG" dirty="0"/>
          </a:p>
        </p:txBody>
      </p:sp>
      <p:pic>
        <p:nvPicPr>
          <p:cNvPr id="13" name="Picture 12" descr="Timeline&#10;&#10;Description automatically generated">
            <a:extLst>
              <a:ext uri="{FF2B5EF4-FFF2-40B4-BE49-F238E27FC236}">
                <a16:creationId xmlns:a16="http://schemas.microsoft.com/office/drawing/2014/main" id="{AB042AC4-7BD0-45BC-A521-3268A652A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1" y="1340768"/>
            <a:ext cx="8471275" cy="4464496"/>
          </a:xfrm>
          <a:prstGeom prst="rect">
            <a:avLst/>
          </a:prstGeom>
        </p:spPr>
      </p:pic>
    </p:spTree>
    <p:extLst>
      <p:ext uri="{BB962C8B-B14F-4D97-AF65-F5344CB8AC3E}">
        <p14:creationId xmlns:p14="http://schemas.microsoft.com/office/powerpoint/2010/main" val="13379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268760"/>
            <a:ext cx="4328636" cy="3198548"/>
          </a:xfrm>
          <a:prstGeom prst="rect">
            <a:avLst/>
          </a:prstGeom>
        </p:spPr>
      </p:pic>
    </p:spTree>
    <p:extLst>
      <p:ext uri="{BB962C8B-B14F-4D97-AF65-F5344CB8AC3E}">
        <p14:creationId xmlns:p14="http://schemas.microsoft.com/office/powerpoint/2010/main" val="3561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53" y="0"/>
            <a:ext cx="8870493" cy="6858000"/>
          </a:xfrm>
          <a:prstGeom prst="rect">
            <a:avLst/>
          </a:prstGeom>
        </p:spPr>
      </p:pic>
    </p:spTree>
    <p:extLst>
      <p:ext uri="{BB962C8B-B14F-4D97-AF65-F5344CB8AC3E}">
        <p14:creationId xmlns:p14="http://schemas.microsoft.com/office/powerpoint/2010/main" val="293191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1921" y="3178136"/>
            <a:ext cx="4666459" cy="3108543"/>
          </a:xfrm>
          <a:prstGeom prst="rect">
            <a:avLst/>
          </a:prstGeom>
          <a:noFill/>
        </p:spPr>
        <p:txBody>
          <a:bodyPr wrap="square" rtlCol="0">
            <a:spAutoFit/>
          </a:bodyPr>
          <a:lstStyle/>
          <a:p>
            <a:r>
              <a:rPr lang="en-SG" b="1" u="sng" dirty="0"/>
              <a:t>Contact Me</a:t>
            </a:r>
          </a:p>
          <a:p>
            <a:r>
              <a:rPr lang="en-SG" sz="2000" dirty="0"/>
              <a:t>Email: thomas_chia@nyp.edu.sg</a:t>
            </a:r>
          </a:p>
          <a:p>
            <a:r>
              <a:rPr lang="en-SG" sz="2000" dirty="0"/>
              <a:t>Ext 0270</a:t>
            </a:r>
          </a:p>
          <a:p>
            <a:r>
              <a:rPr lang="en-SG" sz="2000" dirty="0"/>
              <a:t>LinkedIn: </a:t>
            </a:r>
            <a:r>
              <a:rPr lang="en-SG" dirty="0"/>
              <a:t>https://www.linkedin.com/in/thomaschiahk</a:t>
            </a:r>
          </a:p>
          <a:p>
            <a:endParaRPr lang="en-SG" sz="2000" dirty="0"/>
          </a:p>
          <a:p>
            <a:r>
              <a:rPr lang="en-SG" sz="2000" dirty="0"/>
              <a:t>NYP Security Team</a:t>
            </a:r>
          </a:p>
          <a:p>
            <a:r>
              <a:rPr lang="en-SG" sz="2000" dirty="0"/>
              <a:t>Email: nyp-cnc-security@nyp.edu.sg</a:t>
            </a:r>
          </a:p>
          <a:p>
            <a:endParaRPr lang="en-SG" sz="2000" dirty="0"/>
          </a:p>
          <a:p>
            <a:r>
              <a:rPr lang="en-SG" sz="2000" dirty="0"/>
              <a:t>Helpdesk </a:t>
            </a:r>
            <a:r>
              <a:rPr lang="en-US" sz="2000" b="1" dirty="0"/>
              <a:t>6550 0099</a:t>
            </a:r>
            <a:endParaRPr lang="en-SG" sz="2000" b="1" dirty="0"/>
          </a:p>
        </p:txBody>
      </p:sp>
      <p:sp>
        <p:nvSpPr>
          <p:cNvPr id="5" name="Rectangle 4">
            <a:extLst>
              <a:ext uri="{FF2B5EF4-FFF2-40B4-BE49-F238E27FC236}">
                <a16:creationId xmlns:a16="http://schemas.microsoft.com/office/drawing/2014/main" id="{5F7A8E55-3977-47AA-BBC5-650223648B19}"/>
              </a:ext>
            </a:extLst>
          </p:cNvPr>
          <p:cNvSpPr/>
          <p:nvPr/>
        </p:nvSpPr>
        <p:spPr>
          <a:xfrm>
            <a:off x="71406" y="332656"/>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About Me</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pic>
        <p:nvPicPr>
          <p:cNvPr id="3" name="Picture 2">
            <a:extLst>
              <a:ext uri="{FF2B5EF4-FFF2-40B4-BE49-F238E27FC236}">
                <a16:creationId xmlns:a16="http://schemas.microsoft.com/office/drawing/2014/main" id="{4B4B3727-B5EB-4B75-ABBE-79E7B2371054}"/>
              </a:ext>
            </a:extLst>
          </p:cNvPr>
          <p:cNvPicPr>
            <a:picLocks noChangeAspect="1"/>
          </p:cNvPicPr>
          <p:nvPr/>
        </p:nvPicPr>
        <p:blipFill>
          <a:blip r:embed="rId3"/>
          <a:stretch>
            <a:fillRect/>
          </a:stretch>
        </p:blipFill>
        <p:spPr>
          <a:xfrm>
            <a:off x="179512" y="2038705"/>
            <a:ext cx="4011908" cy="2664296"/>
          </a:xfrm>
          <a:prstGeom prst="rect">
            <a:avLst/>
          </a:prstGeom>
        </p:spPr>
      </p:pic>
      <p:sp>
        <p:nvSpPr>
          <p:cNvPr id="2" name="TextBox 1">
            <a:extLst>
              <a:ext uri="{FF2B5EF4-FFF2-40B4-BE49-F238E27FC236}">
                <a16:creationId xmlns:a16="http://schemas.microsoft.com/office/drawing/2014/main" id="{1B0BC8A7-5F64-AE6A-565A-D94D4073040D}"/>
              </a:ext>
            </a:extLst>
          </p:cNvPr>
          <p:cNvSpPr txBox="1"/>
          <p:nvPr/>
        </p:nvSpPr>
        <p:spPr>
          <a:xfrm>
            <a:off x="4491921" y="1700808"/>
            <a:ext cx="4196150" cy="1477328"/>
          </a:xfrm>
          <a:prstGeom prst="rect">
            <a:avLst/>
          </a:prstGeom>
          <a:noFill/>
        </p:spPr>
        <p:txBody>
          <a:bodyPr wrap="square" rtlCol="0">
            <a:spAutoFit/>
          </a:bodyPr>
          <a:lstStyle/>
          <a:p>
            <a:br>
              <a:rPr lang="en-US" dirty="0"/>
            </a:br>
            <a:r>
              <a:rPr lang="en-US" b="1" dirty="0"/>
              <a:t>Asst Director, ICT Governance, Cybersecurity &amp; Digital Workplace</a:t>
            </a:r>
          </a:p>
          <a:p>
            <a:r>
              <a:rPr lang="en-US" b="1" dirty="0"/>
              <a:t>ACISO (Agency Chief Information Security Officer)</a:t>
            </a:r>
          </a:p>
        </p:txBody>
      </p:sp>
    </p:spTree>
    <p:extLst>
      <p:ext uri="{BB962C8B-B14F-4D97-AF65-F5344CB8AC3E}">
        <p14:creationId xmlns:p14="http://schemas.microsoft.com/office/powerpoint/2010/main" val="141888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3228" y="6316242"/>
            <a:ext cx="1107021" cy="462719"/>
          </a:xfrm>
          <a:prstGeom prst="rect">
            <a:avLst/>
          </a:prstGeom>
        </p:spPr>
      </p:pic>
      <p:pic>
        <p:nvPicPr>
          <p:cNvPr id="3" name="Picture 95"/>
          <p:cNvPicPr>
            <a:picLocks noChangeArrowheads="1"/>
          </p:cNvPicPr>
          <p:nvPr/>
        </p:nvPicPr>
        <p:blipFill>
          <a:blip r:embed="rId4" cstate="print"/>
          <a:srcRect/>
          <a:stretch>
            <a:fillRect/>
          </a:stretch>
        </p:blipFill>
        <p:spPr bwMode="auto">
          <a:xfrm>
            <a:off x="6487096" y="4419899"/>
            <a:ext cx="2597706" cy="1384392"/>
          </a:xfrm>
          <a:prstGeom prst="rect">
            <a:avLst/>
          </a:prstGeom>
          <a:noFill/>
          <a:ln w="9525">
            <a:noFill/>
            <a:miter lim="800000"/>
            <a:headEnd/>
            <a:tailEnd/>
          </a:ln>
          <a:effectLst>
            <a:outerShdw dist="107763" dir="2700000" algn="ctr" rotWithShape="0">
              <a:srgbClr val="777777"/>
            </a:outerShdw>
          </a:effectLst>
        </p:spPr>
      </p:pic>
      <p:pic>
        <p:nvPicPr>
          <p:cNvPr id="4" name="Picture 264" descr="C:\Users\joanneta\Downloads\mobile devices 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549" y="883145"/>
            <a:ext cx="11239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rrowheads="1"/>
          </p:cNvPicPr>
          <p:nvPr/>
        </p:nvPicPr>
        <p:blipFill>
          <a:blip r:embed="rId4" cstate="print"/>
          <a:srcRect/>
          <a:stretch>
            <a:fillRect/>
          </a:stretch>
        </p:blipFill>
        <p:spPr bwMode="auto">
          <a:xfrm>
            <a:off x="142875" y="2643188"/>
            <a:ext cx="1857375" cy="1285875"/>
          </a:xfrm>
          <a:prstGeom prst="rect">
            <a:avLst/>
          </a:prstGeom>
          <a:noFill/>
          <a:ln w="9525">
            <a:noFill/>
            <a:miter lim="800000"/>
            <a:headEnd/>
            <a:tailEnd/>
          </a:ln>
          <a:effectLst>
            <a:outerShdw dist="107763" dir="2700000" algn="ctr" rotWithShape="0">
              <a:srgbClr val="777777"/>
            </a:outerShdw>
          </a:effectLst>
        </p:spPr>
      </p:pic>
      <p:sp>
        <p:nvSpPr>
          <p:cNvPr id="7" name="Line 4"/>
          <p:cNvSpPr>
            <a:spLocks noChangeShapeType="1"/>
          </p:cNvSpPr>
          <p:nvPr/>
        </p:nvSpPr>
        <p:spPr bwMode="auto">
          <a:xfrm>
            <a:off x="1785938" y="3286125"/>
            <a:ext cx="727075" cy="303213"/>
          </a:xfrm>
          <a:prstGeom prst="line">
            <a:avLst/>
          </a:prstGeom>
          <a:noFill/>
          <a:ln w="28575">
            <a:solidFill>
              <a:srgbClr val="C00000"/>
            </a:solidFill>
            <a:round/>
            <a:headEnd/>
            <a:tailEnd/>
          </a:ln>
        </p:spPr>
        <p:txBody>
          <a:bodyPr/>
          <a:lstStyle/>
          <a:p>
            <a:endParaRPr lang="en-US"/>
          </a:p>
        </p:txBody>
      </p:sp>
      <p:sp>
        <p:nvSpPr>
          <p:cNvPr id="8" name="Line 11"/>
          <p:cNvSpPr>
            <a:spLocks noChangeShapeType="1"/>
          </p:cNvSpPr>
          <p:nvPr/>
        </p:nvSpPr>
        <p:spPr bwMode="auto">
          <a:xfrm flipV="1">
            <a:off x="1285875" y="4103688"/>
            <a:ext cx="1225550" cy="682625"/>
          </a:xfrm>
          <a:prstGeom prst="line">
            <a:avLst/>
          </a:prstGeom>
          <a:noFill/>
          <a:ln w="28575">
            <a:solidFill>
              <a:srgbClr val="C00000"/>
            </a:solidFill>
            <a:round/>
            <a:headEnd/>
            <a:tailEnd/>
          </a:ln>
        </p:spPr>
        <p:txBody>
          <a:bodyPr/>
          <a:lstStyle/>
          <a:p>
            <a:endParaRPr lang="en-US"/>
          </a:p>
        </p:txBody>
      </p:sp>
      <p:sp>
        <p:nvSpPr>
          <p:cNvPr id="9" name="Line 18"/>
          <p:cNvSpPr>
            <a:spLocks noChangeShapeType="1"/>
          </p:cNvSpPr>
          <p:nvPr/>
        </p:nvSpPr>
        <p:spPr bwMode="auto">
          <a:xfrm flipV="1">
            <a:off x="2699792" y="4414838"/>
            <a:ext cx="676821" cy="1096962"/>
          </a:xfrm>
          <a:prstGeom prst="line">
            <a:avLst/>
          </a:prstGeom>
          <a:noFill/>
          <a:ln w="28575">
            <a:solidFill>
              <a:srgbClr val="C00000"/>
            </a:solidFill>
            <a:round/>
            <a:headEnd/>
            <a:tailEnd/>
          </a:ln>
        </p:spPr>
        <p:txBody>
          <a:bodyPr/>
          <a:lstStyle/>
          <a:p>
            <a:endParaRPr lang="en-US"/>
          </a:p>
        </p:txBody>
      </p:sp>
      <p:sp>
        <p:nvSpPr>
          <p:cNvPr id="10" name="Cloud"/>
          <p:cNvSpPr>
            <a:spLocks noChangeAspect="1" noEditPoints="1" noChangeArrowheads="1"/>
          </p:cNvSpPr>
          <p:nvPr/>
        </p:nvSpPr>
        <p:spPr bwMode="auto">
          <a:xfrm>
            <a:off x="2071688" y="1785938"/>
            <a:ext cx="4556125" cy="3286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altLang="zh-CN" sz="2000" dirty="0">
              <a:ea typeface="TSC UKai M TT"/>
              <a:cs typeface="TSC UKai M TT"/>
            </a:endParaRPr>
          </a:p>
          <a:p>
            <a:pPr eaLnBrk="0" hangingPunct="0"/>
            <a:r>
              <a:rPr lang="en-GB" sz="1800" dirty="0">
                <a:ea typeface="TSC UKai M TT"/>
                <a:cs typeface="Tahoma" pitchFamily="34" charset="0"/>
              </a:rPr>
              <a:t>     </a:t>
            </a:r>
            <a:r>
              <a:rPr lang="en-GB" sz="2000" b="1" dirty="0">
                <a:solidFill>
                  <a:srgbClr val="000000"/>
                </a:solidFill>
                <a:latin typeface="Tahoma" pitchFamily="34" charset="0"/>
                <a:ea typeface="TSC UKai M TT"/>
                <a:cs typeface="Tahoma" pitchFamily="34" charset="0"/>
              </a:rPr>
              <a:t>NYP 10G MPLS</a:t>
            </a:r>
          </a:p>
          <a:p>
            <a:pPr eaLnBrk="0" hangingPunct="0"/>
            <a:r>
              <a:rPr lang="en-GB" sz="2000" b="1" dirty="0">
                <a:solidFill>
                  <a:srgbClr val="000000"/>
                </a:solidFill>
                <a:latin typeface="Tahoma" pitchFamily="34" charset="0"/>
                <a:ea typeface="TSC UKai M TT"/>
                <a:cs typeface="Tahoma" pitchFamily="34" charset="0"/>
              </a:rPr>
              <a:t>          Network </a:t>
            </a:r>
            <a:endParaRPr lang="en-GB" altLang="zh-CN" sz="2000" b="1" dirty="0">
              <a:solidFill>
                <a:srgbClr val="000000"/>
              </a:solidFill>
              <a:latin typeface="Tahoma" pitchFamily="34" charset="0"/>
              <a:ea typeface="TSC UKai M TT"/>
              <a:cs typeface="Tahoma" pitchFamily="34" charset="0"/>
            </a:endParaRPr>
          </a:p>
          <a:p>
            <a:pPr eaLnBrk="0" hangingPunct="0"/>
            <a:endParaRPr lang="zh-CN" altLang="en-GB" dirty="0">
              <a:latin typeface="TSC UKai M TT"/>
              <a:ea typeface="TSC UKai M TT"/>
              <a:cs typeface="TSC UKai M TT"/>
            </a:endParaRPr>
          </a:p>
          <a:p>
            <a:pPr eaLnBrk="0" hangingPunct="0"/>
            <a:endParaRPr lang="en-GB" sz="1200" dirty="0">
              <a:latin typeface="Arial" charset="0"/>
            </a:endParaRPr>
          </a:p>
        </p:txBody>
      </p:sp>
      <p:pic>
        <p:nvPicPr>
          <p:cNvPr id="11" name="Picture 54"/>
          <p:cNvPicPr>
            <a:picLocks noChangeArrowheads="1"/>
          </p:cNvPicPr>
          <p:nvPr/>
        </p:nvPicPr>
        <p:blipFill>
          <a:blip r:embed="rId4" cstate="print"/>
          <a:srcRect/>
          <a:stretch>
            <a:fillRect/>
          </a:stretch>
        </p:blipFill>
        <p:spPr bwMode="auto">
          <a:xfrm>
            <a:off x="6850062" y="2708920"/>
            <a:ext cx="2253855" cy="1214872"/>
          </a:xfrm>
          <a:prstGeom prst="rect">
            <a:avLst/>
          </a:prstGeom>
          <a:solidFill>
            <a:srgbClr val="FFCDFF"/>
          </a:solidFill>
          <a:ln w="15875">
            <a:solidFill>
              <a:srgbClr val="C00000"/>
            </a:solidFill>
            <a:miter lim="800000"/>
            <a:headEnd/>
            <a:tailEnd/>
          </a:ln>
          <a:effectLst/>
        </p:spPr>
      </p:pic>
      <p:sp>
        <p:nvSpPr>
          <p:cNvPr id="12" name="Text Box 9" descr="Stationery"/>
          <p:cNvSpPr txBox="1">
            <a:spLocks noChangeArrowheads="1"/>
          </p:cNvSpPr>
          <p:nvPr/>
        </p:nvSpPr>
        <p:spPr bwMode="auto">
          <a:xfrm>
            <a:off x="1714500" y="4500563"/>
            <a:ext cx="1177925" cy="258403"/>
          </a:xfrm>
          <a:prstGeom prst="rect">
            <a:avLst/>
          </a:prstGeom>
          <a:noFill/>
          <a:ln w="9525">
            <a:noFill/>
            <a:miter lim="800000"/>
            <a:headEnd/>
            <a:tailEnd/>
          </a:ln>
        </p:spPr>
        <p:txBody>
          <a:bodyPr lIns="73025" tIns="36512" rIns="73025" bIns="36512">
            <a:spAutoFit/>
          </a:bodyPr>
          <a:lstStyle/>
          <a:p>
            <a:pPr eaLnBrk="0" hangingPunct="0"/>
            <a:r>
              <a:rPr lang="en-US" sz="1200" dirty="0">
                <a:solidFill>
                  <a:srgbClr val="333399"/>
                </a:solidFill>
                <a:latin typeface="Arial" charset="0"/>
              </a:rPr>
              <a:t>10</a:t>
            </a:r>
            <a:r>
              <a:rPr lang="en-US" altLang="zh-CN" sz="1200" dirty="0">
                <a:solidFill>
                  <a:srgbClr val="333399"/>
                </a:solidFill>
                <a:latin typeface="Arial" charset="0"/>
              </a:rPr>
              <a:t>G</a:t>
            </a:r>
            <a:r>
              <a:rPr lang="en-US" sz="1200" dirty="0">
                <a:solidFill>
                  <a:srgbClr val="333399"/>
                </a:solidFill>
                <a:latin typeface="Arial" charset="0"/>
              </a:rPr>
              <a:t>bps</a:t>
            </a:r>
          </a:p>
        </p:txBody>
      </p:sp>
      <p:pic>
        <p:nvPicPr>
          <p:cNvPr id="13" name="Picture 13"/>
          <p:cNvPicPr>
            <a:picLocks noChangeArrowheads="1"/>
          </p:cNvPicPr>
          <p:nvPr/>
        </p:nvPicPr>
        <p:blipFill>
          <a:blip r:embed="rId4" cstate="print"/>
          <a:srcRect/>
          <a:stretch>
            <a:fillRect/>
          </a:stretch>
        </p:blipFill>
        <p:spPr bwMode="auto">
          <a:xfrm>
            <a:off x="6113463" y="901725"/>
            <a:ext cx="2046287" cy="727075"/>
          </a:xfrm>
          <a:prstGeom prst="rect">
            <a:avLst/>
          </a:prstGeom>
          <a:noFill/>
          <a:ln w="9525">
            <a:noFill/>
            <a:miter lim="800000"/>
            <a:headEnd/>
            <a:tailEnd/>
          </a:ln>
          <a:effectLst>
            <a:outerShdw dist="107763" dir="2700000" algn="ctr" rotWithShape="0">
              <a:srgbClr val="777777"/>
            </a:outerShdw>
          </a:effectLst>
        </p:spPr>
      </p:pic>
      <p:sp>
        <p:nvSpPr>
          <p:cNvPr id="14" name="Text Box 14"/>
          <p:cNvSpPr txBox="1">
            <a:spLocks noChangeArrowheads="1"/>
          </p:cNvSpPr>
          <p:nvPr/>
        </p:nvSpPr>
        <p:spPr bwMode="auto">
          <a:xfrm>
            <a:off x="4554047" y="615748"/>
            <a:ext cx="4304233" cy="707886"/>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ea typeface="TSC UKai M TT"/>
                <a:cs typeface="Tahoma" pitchFamily="34" charset="0"/>
              </a:rPr>
              <a:t>Video Conference + Teams Telephony</a:t>
            </a:r>
            <a:endParaRPr lang="zh-CN" altLang="en-GB" sz="2000" b="1" dirty="0">
              <a:solidFill>
                <a:srgbClr val="0000FF"/>
              </a:solidFill>
              <a:latin typeface="Tahoma" pitchFamily="34" charset="0"/>
              <a:ea typeface="TSC UKai M TT"/>
              <a:cs typeface="Tahoma" pitchFamily="34" charset="0"/>
            </a:endParaRPr>
          </a:p>
        </p:txBody>
      </p:sp>
      <p:pic>
        <p:nvPicPr>
          <p:cNvPr id="15" name="Picture 20"/>
          <p:cNvPicPr>
            <a:picLocks noChangeArrowheads="1"/>
          </p:cNvPicPr>
          <p:nvPr/>
        </p:nvPicPr>
        <p:blipFill>
          <a:blip r:embed="rId4" cstate="print"/>
          <a:srcRect/>
          <a:stretch>
            <a:fillRect/>
          </a:stretch>
        </p:blipFill>
        <p:spPr bwMode="auto">
          <a:xfrm>
            <a:off x="1000100" y="5888310"/>
            <a:ext cx="2643206" cy="781050"/>
          </a:xfrm>
          <a:prstGeom prst="rect">
            <a:avLst/>
          </a:prstGeom>
          <a:noFill/>
          <a:ln w="9525">
            <a:noFill/>
            <a:miter lim="800000"/>
            <a:headEnd/>
            <a:tailEnd/>
          </a:ln>
          <a:effectLst>
            <a:outerShdw dist="107763" dir="2700000" algn="ctr" rotWithShape="0">
              <a:srgbClr val="777777"/>
            </a:outerShdw>
          </a:effectLst>
        </p:spPr>
      </p:pic>
      <p:pic>
        <p:nvPicPr>
          <p:cNvPr id="17" name="Picture 29"/>
          <p:cNvPicPr>
            <a:picLocks noChangeArrowheads="1"/>
          </p:cNvPicPr>
          <p:nvPr/>
        </p:nvPicPr>
        <p:blipFill>
          <a:blip r:embed="rId4" cstate="print"/>
          <a:srcRect/>
          <a:stretch>
            <a:fillRect/>
          </a:stretch>
        </p:blipFill>
        <p:spPr bwMode="auto">
          <a:xfrm>
            <a:off x="2524836" y="2442949"/>
            <a:ext cx="1650289" cy="927314"/>
          </a:xfrm>
          <a:prstGeom prst="rect">
            <a:avLst/>
          </a:prstGeom>
          <a:noFill/>
          <a:ln w="9525">
            <a:noFill/>
            <a:miter lim="800000"/>
            <a:headEnd/>
            <a:tailEnd/>
          </a:ln>
          <a:effectLst>
            <a:outerShdw dist="107763" dir="2700000" algn="ctr" rotWithShape="0">
              <a:srgbClr val="777777"/>
            </a:outerShdw>
          </a:effectLst>
        </p:spPr>
      </p:pic>
      <p:pic>
        <p:nvPicPr>
          <p:cNvPr id="18" name="Picture 35"/>
          <p:cNvPicPr>
            <a:picLocks noChangeArrowheads="1"/>
          </p:cNvPicPr>
          <p:nvPr/>
        </p:nvPicPr>
        <p:blipFill>
          <a:blip r:embed="rId4" cstate="print"/>
          <a:srcRect/>
          <a:stretch>
            <a:fillRect/>
          </a:stretch>
        </p:blipFill>
        <p:spPr bwMode="auto">
          <a:xfrm>
            <a:off x="4175125" y="2204864"/>
            <a:ext cx="2258814" cy="1106571"/>
          </a:xfrm>
          <a:prstGeom prst="rect">
            <a:avLst/>
          </a:prstGeom>
          <a:noFill/>
          <a:ln w="9525">
            <a:noFill/>
            <a:miter lim="800000"/>
            <a:headEnd/>
            <a:tailEnd/>
          </a:ln>
          <a:effectLst>
            <a:outerShdw dist="107763" dir="2700000" algn="ctr" rotWithShape="0">
              <a:srgbClr val="777777"/>
            </a:outerShdw>
          </a:effectLst>
        </p:spPr>
      </p:pic>
      <p:sp>
        <p:nvSpPr>
          <p:cNvPr id="19" name="Text Box 36"/>
          <p:cNvSpPr txBox="1">
            <a:spLocks noChangeArrowheads="1"/>
          </p:cNvSpPr>
          <p:nvPr/>
        </p:nvSpPr>
        <p:spPr bwMode="auto">
          <a:xfrm>
            <a:off x="2707221" y="2277523"/>
            <a:ext cx="1198562" cy="40005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ea typeface="TSC UKai M TT"/>
                <a:cs typeface="Tahoma" pitchFamily="34" charset="0"/>
              </a:rPr>
              <a:t>Student</a:t>
            </a:r>
            <a:endParaRPr lang="zh-CN" altLang="en-GB" sz="2000" b="1" dirty="0">
              <a:solidFill>
                <a:srgbClr val="0000FF"/>
              </a:solidFill>
              <a:latin typeface="Tahoma" pitchFamily="34" charset="0"/>
              <a:ea typeface="TSC UKai M TT"/>
              <a:cs typeface="Tahoma" pitchFamily="34" charset="0"/>
            </a:endParaRPr>
          </a:p>
        </p:txBody>
      </p:sp>
      <p:sp>
        <p:nvSpPr>
          <p:cNvPr id="20" name="Text Box 61"/>
          <p:cNvSpPr txBox="1">
            <a:spLocks noChangeArrowheads="1"/>
          </p:cNvSpPr>
          <p:nvPr/>
        </p:nvSpPr>
        <p:spPr bwMode="auto">
          <a:xfrm>
            <a:off x="7656513" y="2389188"/>
            <a:ext cx="184150" cy="304800"/>
          </a:xfrm>
          <a:prstGeom prst="rect">
            <a:avLst/>
          </a:prstGeom>
          <a:noFill/>
          <a:ln w="9525">
            <a:noFill/>
            <a:miter lim="800000"/>
            <a:headEnd/>
            <a:tailEnd/>
          </a:ln>
        </p:spPr>
        <p:txBody>
          <a:bodyPr wrap="none">
            <a:spAutoFit/>
          </a:bodyPr>
          <a:lstStyle/>
          <a:p>
            <a:pPr eaLnBrk="0" hangingPunct="0"/>
            <a:endParaRPr lang="en-US" sz="1400">
              <a:latin typeface="Arial" charset="0"/>
            </a:endParaRPr>
          </a:p>
        </p:txBody>
      </p:sp>
      <p:pic>
        <p:nvPicPr>
          <p:cNvPr id="21" name="Picture 56" descr="compaq"/>
          <p:cNvPicPr>
            <a:picLocks noChangeAspect="1" noChangeArrowheads="1"/>
          </p:cNvPicPr>
          <p:nvPr/>
        </p:nvPicPr>
        <p:blipFill>
          <a:blip r:embed="rId6" cstate="print"/>
          <a:srcRect/>
          <a:stretch>
            <a:fillRect/>
          </a:stretch>
        </p:blipFill>
        <p:spPr bwMode="auto">
          <a:xfrm>
            <a:off x="6948264" y="3068960"/>
            <a:ext cx="444578" cy="523656"/>
          </a:xfrm>
          <a:prstGeom prst="rect">
            <a:avLst/>
          </a:prstGeom>
          <a:noFill/>
          <a:ln w="9525">
            <a:noFill/>
            <a:miter lim="800000"/>
            <a:headEnd/>
            <a:tailEnd/>
          </a:ln>
        </p:spPr>
      </p:pic>
      <p:sp>
        <p:nvSpPr>
          <p:cNvPr id="22" name="Text Box 58"/>
          <p:cNvSpPr txBox="1">
            <a:spLocks noChangeArrowheads="1"/>
          </p:cNvSpPr>
          <p:nvPr/>
        </p:nvSpPr>
        <p:spPr bwMode="auto">
          <a:xfrm>
            <a:off x="7701756" y="3100958"/>
            <a:ext cx="915987" cy="400050"/>
          </a:xfrm>
          <a:prstGeom prst="rect">
            <a:avLst/>
          </a:prstGeom>
          <a:noFill/>
          <a:ln w="9525">
            <a:noFill/>
            <a:miter lim="800000"/>
            <a:headEnd/>
            <a:tailEnd/>
          </a:ln>
        </p:spPr>
        <p:txBody>
          <a:bodyPr wrap="none">
            <a:spAutoFit/>
          </a:bodyPr>
          <a:lstStyle/>
          <a:p>
            <a:pPr eaLnBrk="0" hangingPunct="0"/>
            <a:r>
              <a:rPr lang="en-US" altLang="zh-CN" sz="2000" b="1" dirty="0" err="1">
                <a:solidFill>
                  <a:schemeClr val="accent5">
                    <a:lumMod val="50000"/>
                  </a:schemeClr>
                </a:solidFill>
                <a:latin typeface="Tahoma" pitchFamily="34" charset="0"/>
                <a:ea typeface="MS Song"/>
                <a:cs typeface="Tahoma" pitchFamily="34" charset="0"/>
              </a:rPr>
              <a:t>GeBiz</a:t>
            </a:r>
            <a:endParaRPr lang="zh-CN" altLang="en-GB" sz="2000" b="1" dirty="0">
              <a:solidFill>
                <a:schemeClr val="accent5">
                  <a:lumMod val="50000"/>
                </a:schemeClr>
              </a:solidFill>
              <a:latin typeface="Tahoma" pitchFamily="34" charset="0"/>
              <a:ea typeface="MS Song"/>
              <a:cs typeface="Tahoma" pitchFamily="34" charset="0"/>
            </a:endParaRPr>
          </a:p>
        </p:txBody>
      </p:sp>
      <p:sp>
        <p:nvSpPr>
          <p:cNvPr id="23" name="Text Box 59"/>
          <p:cNvSpPr txBox="1">
            <a:spLocks noChangeArrowheads="1"/>
          </p:cNvSpPr>
          <p:nvPr/>
        </p:nvSpPr>
        <p:spPr bwMode="auto">
          <a:xfrm>
            <a:off x="7020272" y="2740918"/>
            <a:ext cx="1947862" cy="400050"/>
          </a:xfrm>
          <a:prstGeom prst="rect">
            <a:avLst/>
          </a:prstGeom>
          <a:noFill/>
          <a:ln w="9525">
            <a:noFill/>
            <a:miter lim="800000"/>
            <a:headEnd/>
            <a:tailEnd/>
          </a:ln>
        </p:spPr>
        <p:txBody>
          <a:bodyPr wrap="none">
            <a:spAutoFit/>
          </a:bodyPr>
          <a:lstStyle/>
          <a:p>
            <a:pPr eaLnBrk="0" hangingPunct="0"/>
            <a:r>
              <a:rPr lang="en-US" altLang="zh-CN" sz="2000" b="1" dirty="0" err="1">
                <a:solidFill>
                  <a:schemeClr val="accent5">
                    <a:lumMod val="50000"/>
                  </a:schemeClr>
                </a:solidFill>
                <a:latin typeface="Tahoma" pitchFamily="34" charset="0"/>
                <a:ea typeface="MS Song"/>
                <a:cs typeface="Tahoma" pitchFamily="34" charset="0"/>
              </a:rPr>
              <a:t>Govt</a:t>
            </a:r>
            <a:r>
              <a:rPr lang="en-US" altLang="zh-CN" sz="2000" dirty="0">
                <a:solidFill>
                  <a:schemeClr val="accent5">
                    <a:lumMod val="50000"/>
                  </a:schemeClr>
                </a:solidFill>
                <a:latin typeface="Tahoma" pitchFamily="34" charset="0"/>
                <a:ea typeface="MS Song"/>
                <a:cs typeface="Tahoma" pitchFamily="34" charset="0"/>
              </a:rPr>
              <a:t> </a:t>
            </a:r>
            <a:r>
              <a:rPr lang="en-US" altLang="zh-CN" sz="2000" b="1" dirty="0">
                <a:solidFill>
                  <a:schemeClr val="accent5">
                    <a:lumMod val="50000"/>
                  </a:schemeClr>
                </a:solidFill>
                <a:latin typeface="Tahoma" pitchFamily="34" charset="0"/>
                <a:ea typeface="MS Song"/>
                <a:cs typeface="Tahoma" pitchFamily="34" charset="0"/>
              </a:rPr>
              <a:t>Intranet</a:t>
            </a:r>
            <a:endParaRPr lang="zh-CN" altLang="en-GB" sz="2000" b="1" dirty="0">
              <a:solidFill>
                <a:schemeClr val="accent5">
                  <a:lumMod val="50000"/>
                </a:schemeClr>
              </a:solidFill>
              <a:latin typeface="Tahoma" pitchFamily="34" charset="0"/>
              <a:ea typeface="MS Song"/>
              <a:cs typeface="Tahoma" pitchFamily="34" charset="0"/>
            </a:endParaRPr>
          </a:p>
        </p:txBody>
      </p:sp>
      <p:pic>
        <p:nvPicPr>
          <p:cNvPr id="28" name="Picture 81"/>
          <p:cNvPicPr>
            <a:picLocks noChangeArrowheads="1"/>
          </p:cNvPicPr>
          <p:nvPr/>
        </p:nvPicPr>
        <p:blipFill>
          <a:blip r:embed="rId4" cstate="print"/>
          <a:srcRect/>
          <a:stretch>
            <a:fillRect/>
          </a:stretch>
        </p:blipFill>
        <p:spPr bwMode="auto">
          <a:xfrm>
            <a:off x="1779588" y="1231900"/>
            <a:ext cx="1458912" cy="766763"/>
          </a:xfrm>
          <a:prstGeom prst="rect">
            <a:avLst/>
          </a:prstGeom>
          <a:noFill/>
          <a:ln w="9525">
            <a:noFill/>
            <a:miter lim="800000"/>
            <a:headEnd/>
            <a:tailEnd/>
          </a:ln>
          <a:effectLst>
            <a:outerShdw dist="107763" dir="2700000" algn="ctr" rotWithShape="0">
              <a:srgbClr val="777777"/>
            </a:outerShdw>
          </a:effectLst>
        </p:spPr>
      </p:pic>
      <p:pic>
        <p:nvPicPr>
          <p:cNvPr id="29" name="Picture 82" descr="laptop"/>
          <p:cNvPicPr>
            <a:picLocks noChangeAspect="1" noChangeArrowheads="1"/>
          </p:cNvPicPr>
          <p:nvPr/>
        </p:nvPicPr>
        <p:blipFill>
          <a:blip r:embed="rId7" cstate="print"/>
          <a:srcRect/>
          <a:stretch>
            <a:fillRect/>
          </a:stretch>
        </p:blipFill>
        <p:spPr bwMode="auto">
          <a:xfrm>
            <a:off x="2123728" y="836712"/>
            <a:ext cx="869950" cy="885825"/>
          </a:xfrm>
          <a:prstGeom prst="rect">
            <a:avLst/>
          </a:prstGeom>
          <a:noFill/>
          <a:ln w="9525">
            <a:noFill/>
            <a:miter lim="800000"/>
            <a:headEnd/>
            <a:tailEnd/>
          </a:ln>
        </p:spPr>
      </p:pic>
      <p:grpSp>
        <p:nvGrpSpPr>
          <p:cNvPr id="30" name="Group 84"/>
          <p:cNvGrpSpPr>
            <a:grpSpLocks/>
          </p:cNvGrpSpPr>
          <p:nvPr/>
        </p:nvGrpSpPr>
        <p:grpSpPr bwMode="auto">
          <a:xfrm rot="9208851">
            <a:off x="3194050" y="1239838"/>
            <a:ext cx="463550" cy="339725"/>
            <a:chOff x="5028" y="1919"/>
            <a:chExt cx="321" cy="218"/>
          </a:xfrm>
        </p:grpSpPr>
        <p:sp>
          <p:nvSpPr>
            <p:cNvPr id="31" name="Arc 85"/>
            <p:cNvSpPr>
              <a:spLocks/>
            </p:cNvSpPr>
            <p:nvPr/>
          </p:nvSpPr>
          <p:spPr bwMode="auto">
            <a:xfrm>
              <a:off x="5028" y="1919"/>
              <a:ext cx="103" cy="217"/>
            </a:xfrm>
            <a:custGeom>
              <a:avLst/>
              <a:gdLst>
                <a:gd name="T0" fmla="*/ 0 w 21600"/>
                <a:gd name="T1" fmla="*/ 0 h 38170"/>
                <a:gd name="T2" fmla="*/ 0 w 21600"/>
                <a:gd name="T3" fmla="*/ 0 h 38170"/>
                <a:gd name="T4" fmla="*/ 0 w 21600"/>
                <a:gd name="T5" fmla="*/ 0 h 38170"/>
                <a:gd name="T6" fmla="*/ 0 60000 65536"/>
                <a:gd name="T7" fmla="*/ 0 60000 65536"/>
                <a:gd name="T8" fmla="*/ 0 60000 65536"/>
                <a:gd name="T9" fmla="*/ 0 w 21600"/>
                <a:gd name="T10" fmla="*/ 0 h 38170"/>
                <a:gd name="T11" fmla="*/ 21600 w 21600"/>
                <a:gd name="T12" fmla="*/ 38170 h 38170"/>
              </a:gdLst>
              <a:ahLst/>
              <a:cxnLst>
                <a:cxn ang="T6">
                  <a:pos x="T0" y="T1"/>
                </a:cxn>
                <a:cxn ang="T7">
                  <a:pos x="T2" y="T3"/>
                </a:cxn>
                <a:cxn ang="T8">
                  <a:pos x="T4" y="T5"/>
                </a:cxn>
              </a:cxnLst>
              <a:rect l="T9" t="T10" r="T11" b="T12"/>
              <a:pathLst>
                <a:path w="21600" h="38170" fill="none" extrusionOk="0">
                  <a:moveTo>
                    <a:pt x="10878" y="38169"/>
                  </a:moveTo>
                  <a:cubicBezTo>
                    <a:pt x="4151" y="34323"/>
                    <a:pt x="0" y="27168"/>
                    <a:pt x="0" y="19419"/>
                  </a:cubicBezTo>
                  <a:cubicBezTo>
                    <a:pt x="-1" y="11156"/>
                    <a:pt x="4713" y="3617"/>
                    <a:pt x="12141" y="-1"/>
                  </a:cubicBezTo>
                </a:path>
                <a:path w="21600" h="38170" stroke="0" extrusionOk="0">
                  <a:moveTo>
                    <a:pt x="10878" y="38169"/>
                  </a:moveTo>
                  <a:cubicBezTo>
                    <a:pt x="4151" y="34323"/>
                    <a:pt x="0" y="27168"/>
                    <a:pt x="0" y="19419"/>
                  </a:cubicBezTo>
                  <a:cubicBezTo>
                    <a:pt x="-1" y="11156"/>
                    <a:pt x="4713" y="3617"/>
                    <a:pt x="12141" y="-1"/>
                  </a:cubicBezTo>
                  <a:lnTo>
                    <a:pt x="21600" y="19419"/>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2" name="Arc 86"/>
            <p:cNvSpPr>
              <a:spLocks/>
            </p:cNvSpPr>
            <p:nvPr/>
          </p:nvSpPr>
          <p:spPr bwMode="auto">
            <a:xfrm>
              <a:off x="5073" y="1919"/>
              <a:ext cx="99" cy="218"/>
            </a:xfrm>
            <a:custGeom>
              <a:avLst/>
              <a:gdLst>
                <a:gd name="T0" fmla="*/ 0 w 21600"/>
                <a:gd name="T1" fmla="*/ 0 h 38357"/>
                <a:gd name="T2" fmla="*/ 0 w 21600"/>
                <a:gd name="T3" fmla="*/ 0 h 38357"/>
                <a:gd name="T4" fmla="*/ 0 w 21600"/>
                <a:gd name="T5" fmla="*/ 0 h 38357"/>
                <a:gd name="T6" fmla="*/ 0 60000 65536"/>
                <a:gd name="T7" fmla="*/ 0 60000 65536"/>
                <a:gd name="T8" fmla="*/ 0 60000 65536"/>
                <a:gd name="T9" fmla="*/ 0 w 21600"/>
                <a:gd name="T10" fmla="*/ 0 h 38357"/>
                <a:gd name="T11" fmla="*/ 21600 w 21600"/>
                <a:gd name="T12" fmla="*/ 38357 h 38357"/>
              </a:gdLst>
              <a:ahLst/>
              <a:cxnLst>
                <a:cxn ang="T6">
                  <a:pos x="T0" y="T1"/>
                </a:cxn>
                <a:cxn ang="T7">
                  <a:pos x="T2" y="T3"/>
                </a:cxn>
                <a:cxn ang="T8">
                  <a:pos x="T4" y="T5"/>
                </a:cxn>
              </a:cxnLst>
              <a:rect l="T9" t="T10" r="T11" b="T12"/>
              <a:pathLst>
                <a:path w="21600" h="38357" fill="none" extrusionOk="0">
                  <a:moveTo>
                    <a:pt x="11004" y="38357"/>
                  </a:moveTo>
                  <a:cubicBezTo>
                    <a:pt x="4206" y="34530"/>
                    <a:pt x="0" y="27335"/>
                    <a:pt x="0" y="19534"/>
                  </a:cubicBezTo>
                  <a:cubicBezTo>
                    <a:pt x="-1" y="11175"/>
                    <a:pt x="4822" y="3567"/>
                    <a:pt x="12381" y="0"/>
                  </a:cubicBezTo>
                </a:path>
                <a:path w="21600" h="38357" stroke="0" extrusionOk="0">
                  <a:moveTo>
                    <a:pt x="11004" y="38357"/>
                  </a:moveTo>
                  <a:cubicBezTo>
                    <a:pt x="4206" y="34530"/>
                    <a:pt x="0" y="27335"/>
                    <a:pt x="0" y="19534"/>
                  </a:cubicBezTo>
                  <a:cubicBezTo>
                    <a:pt x="-1" y="11175"/>
                    <a:pt x="4822" y="3567"/>
                    <a:pt x="12381" y="0"/>
                  </a:cubicBezTo>
                  <a:lnTo>
                    <a:pt x="21600" y="19534"/>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3" name="Arc 87"/>
            <p:cNvSpPr>
              <a:spLocks/>
            </p:cNvSpPr>
            <p:nvPr/>
          </p:nvSpPr>
          <p:spPr bwMode="auto">
            <a:xfrm>
              <a:off x="5115" y="1919"/>
              <a:ext cx="103" cy="217"/>
            </a:xfrm>
            <a:custGeom>
              <a:avLst/>
              <a:gdLst>
                <a:gd name="T0" fmla="*/ 0 w 21600"/>
                <a:gd name="T1" fmla="*/ 0 h 38137"/>
                <a:gd name="T2" fmla="*/ 0 w 21600"/>
                <a:gd name="T3" fmla="*/ 0 h 38137"/>
                <a:gd name="T4" fmla="*/ 0 w 21600"/>
                <a:gd name="T5" fmla="*/ 0 h 38137"/>
                <a:gd name="T6" fmla="*/ 0 60000 65536"/>
                <a:gd name="T7" fmla="*/ 0 60000 65536"/>
                <a:gd name="T8" fmla="*/ 0 60000 65536"/>
                <a:gd name="T9" fmla="*/ 0 w 21600"/>
                <a:gd name="T10" fmla="*/ 0 h 38137"/>
                <a:gd name="T11" fmla="*/ 21600 w 21600"/>
                <a:gd name="T12" fmla="*/ 38137 h 38137"/>
              </a:gdLst>
              <a:ahLst/>
              <a:cxnLst>
                <a:cxn ang="T6">
                  <a:pos x="T0" y="T1"/>
                </a:cxn>
                <a:cxn ang="T7">
                  <a:pos x="T2" y="T3"/>
                </a:cxn>
                <a:cxn ang="T8">
                  <a:pos x="T4" y="T5"/>
                </a:cxn>
              </a:cxnLst>
              <a:rect l="T9" t="T10" r="T11" b="T12"/>
              <a:pathLst>
                <a:path w="21600" h="38137" fill="none" extrusionOk="0">
                  <a:moveTo>
                    <a:pt x="10820" y="38137"/>
                  </a:moveTo>
                  <a:cubicBezTo>
                    <a:pt x="4126" y="34281"/>
                    <a:pt x="0" y="27144"/>
                    <a:pt x="0" y="19419"/>
                  </a:cubicBezTo>
                  <a:cubicBezTo>
                    <a:pt x="-1" y="11156"/>
                    <a:pt x="4713" y="3617"/>
                    <a:pt x="12141" y="-1"/>
                  </a:cubicBezTo>
                </a:path>
                <a:path w="21600" h="38137" stroke="0" extrusionOk="0">
                  <a:moveTo>
                    <a:pt x="10820" y="38137"/>
                  </a:moveTo>
                  <a:cubicBezTo>
                    <a:pt x="4126" y="34281"/>
                    <a:pt x="0" y="27144"/>
                    <a:pt x="0" y="19419"/>
                  </a:cubicBezTo>
                  <a:cubicBezTo>
                    <a:pt x="-1" y="11156"/>
                    <a:pt x="4713" y="3617"/>
                    <a:pt x="12141" y="-1"/>
                  </a:cubicBezTo>
                  <a:lnTo>
                    <a:pt x="21600" y="19419"/>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4" name="Arc 88"/>
            <p:cNvSpPr>
              <a:spLocks/>
            </p:cNvSpPr>
            <p:nvPr/>
          </p:nvSpPr>
          <p:spPr bwMode="auto">
            <a:xfrm>
              <a:off x="5160" y="1919"/>
              <a:ext cx="99" cy="218"/>
            </a:xfrm>
            <a:custGeom>
              <a:avLst/>
              <a:gdLst>
                <a:gd name="T0" fmla="*/ 0 w 21600"/>
                <a:gd name="T1" fmla="*/ 0 h 38326"/>
                <a:gd name="T2" fmla="*/ 0 w 21600"/>
                <a:gd name="T3" fmla="*/ 0 h 38326"/>
                <a:gd name="T4" fmla="*/ 0 w 21600"/>
                <a:gd name="T5" fmla="*/ 0 h 38326"/>
                <a:gd name="T6" fmla="*/ 0 60000 65536"/>
                <a:gd name="T7" fmla="*/ 0 60000 65536"/>
                <a:gd name="T8" fmla="*/ 0 60000 65536"/>
                <a:gd name="T9" fmla="*/ 0 w 21600"/>
                <a:gd name="T10" fmla="*/ 0 h 38326"/>
                <a:gd name="T11" fmla="*/ 21600 w 21600"/>
                <a:gd name="T12" fmla="*/ 38326 h 38326"/>
              </a:gdLst>
              <a:ahLst/>
              <a:cxnLst>
                <a:cxn ang="T6">
                  <a:pos x="T0" y="T1"/>
                </a:cxn>
                <a:cxn ang="T7">
                  <a:pos x="T2" y="T3"/>
                </a:cxn>
                <a:cxn ang="T8">
                  <a:pos x="T4" y="T5"/>
                </a:cxn>
              </a:cxnLst>
              <a:rect l="T9" t="T10" r="T11" b="T12"/>
              <a:pathLst>
                <a:path w="21600" h="38326" fill="none" extrusionOk="0">
                  <a:moveTo>
                    <a:pt x="11004" y="38326"/>
                  </a:moveTo>
                  <a:cubicBezTo>
                    <a:pt x="4206" y="34499"/>
                    <a:pt x="0" y="27304"/>
                    <a:pt x="0" y="19503"/>
                  </a:cubicBezTo>
                  <a:cubicBezTo>
                    <a:pt x="-1" y="11170"/>
                    <a:pt x="4792" y="3580"/>
                    <a:pt x="12316" y="-1"/>
                  </a:cubicBezTo>
                </a:path>
                <a:path w="21600" h="38326" stroke="0" extrusionOk="0">
                  <a:moveTo>
                    <a:pt x="11004" y="38326"/>
                  </a:moveTo>
                  <a:cubicBezTo>
                    <a:pt x="4206" y="34499"/>
                    <a:pt x="0" y="27304"/>
                    <a:pt x="0" y="19503"/>
                  </a:cubicBezTo>
                  <a:cubicBezTo>
                    <a:pt x="-1" y="11170"/>
                    <a:pt x="4792" y="3580"/>
                    <a:pt x="12316" y="-1"/>
                  </a:cubicBezTo>
                  <a:lnTo>
                    <a:pt x="21600" y="19503"/>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5" name="Arc 89"/>
            <p:cNvSpPr>
              <a:spLocks/>
            </p:cNvSpPr>
            <p:nvPr/>
          </p:nvSpPr>
          <p:spPr bwMode="auto">
            <a:xfrm>
              <a:off x="5205" y="1919"/>
              <a:ext cx="99" cy="218"/>
            </a:xfrm>
            <a:custGeom>
              <a:avLst/>
              <a:gdLst>
                <a:gd name="T0" fmla="*/ 0 w 21600"/>
                <a:gd name="T1" fmla="*/ 0 h 38326"/>
                <a:gd name="T2" fmla="*/ 0 w 21600"/>
                <a:gd name="T3" fmla="*/ 0 h 38326"/>
                <a:gd name="T4" fmla="*/ 0 w 21600"/>
                <a:gd name="T5" fmla="*/ 0 h 38326"/>
                <a:gd name="T6" fmla="*/ 0 60000 65536"/>
                <a:gd name="T7" fmla="*/ 0 60000 65536"/>
                <a:gd name="T8" fmla="*/ 0 60000 65536"/>
                <a:gd name="T9" fmla="*/ 0 w 21600"/>
                <a:gd name="T10" fmla="*/ 0 h 38326"/>
                <a:gd name="T11" fmla="*/ 21600 w 21600"/>
                <a:gd name="T12" fmla="*/ 38326 h 38326"/>
              </a:gdLst>
              <a:ahLst/>
              <a:cxnLst>
                <a:cxn ang="T6">
                  <a:pos x="T0" y="T1"/>
                </a:cxn>
                <a:cxn ang="T7">
                  <a:pos x="T2" y="T3"/>
                </a:cxn>
                <a:cxn ang="T8">
                  <a:pos x="T4" y="T5"/>
                </a:cxn>
              </a:cxnLst>
              <a:rect l="T9" t="T10" r="T11" b="T12"/>
              <a:pathLst>
                <a:path w="21600" h="38326" fill="none" extrusionOk="0">
                  <a:moveTo>
                    <a:pt x="11004" y="38326"/>
                  </a:moveTo>
                  <a:cubicBezTo>
                    <a:pt x="4206" y="34499"/>
                    <a:pt x="0" y="27304"/>
                    <a:pt x="0" y="19503"/>
                  </a:cubicBezTo>
                  <a:cubicBezTo>
                    <a:pt x="-1" y="11170"/>
                    <a:pt x="4792" y="3580"/>
                    <a:pt x="12316" y="-1"/>
                  </a:cubicBezTo>
                </a:path>
                <a:path w="21600" h="38326" stroke="0" extrusionOk="0">
                  <a:moveTo>
                    <a:pt x="11004" y="38326"/>
                  </a:moveTo>
                  <a:cubicBezTo>
                    <a:pt x="4206" y="34499"/>
                    <a:pt x="0" y="27304"/>
                    <a:pt x="0" y="19503"/>
                  </a:cubicBezTo>
                  <a:cubicBezTo>
                    <a:pt x="-1" y="11170"/>
                    <a:pt x="4792" y="3580"/>
                    <a:pt x="12316" y="-1"/>
                  </a:cubicBezTo>
                  <a:lnTo>
                    <a:pt x="21600" y="19503"/>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6" name="Arc 90"/>
            <p:cNvSpPr>
              <a:spLocks/>
            </p:cNvSpPr>
            <p:nvPr/>
          </p:nvSpPr>
          <p:spPr bwMode="auto">
            <a:xfrm>
              <a:off x="5247" y="1920"/>
              <a:ext cx="102" cy="217"/>
            </a:xfrm>
            <a:custGeom>
              <a:avLst/>
              <a:gdLst>
                <a:gd name="T0" fmla="*/ 0 w 21600"/>
                <a:gd name="T1" fmla="*/ 0 h 38129"/>
                <a:gd name="T2" fmla="*/ 0 w 21600"/>
                <a:gd name="T3" fmla="*/ 0 h 38129"/>
                <a:gd name="T4" fmla="*/ 0 w 21600"/>
                <a:gd name="T5" fmla="*/ 0 h 38129"/>
                <a:gd name="T6" fmla="*/ 0 60000 65536"/>
                <a:gd name="T7" fmla="*/ 0 60000 65536"/>
                <a:gd name="T8" fmla="*/ 0 60000 65536"/>
                <a:gd name="T9" fmla="*/ 0 w 21600"/>
                <a:gd name="T10" fmla="*/ 0 h 38129"/>
                <a:gd name="T11" fmla="*/ 21600 w 21600"/>
                <a:gd name="T12" fmla="*/ 38129 h 38129"/>
              </a:gdLst>
              <a:ahLst/>
              <a:cxnLst>
                <a:cxn ang="T6">
                  <a:pos x="T0" y="T1"/>
                </a:cxn>
                <a:cxn ang="T7">
                  <a:pos x="T2" y="T3"/>
                </a:cxn>
                <a:cxn ang="T8">
                  <a:pos x="T4" y="T5"/>
                </a:cxn>
              </a:cxnLst>
              <a:rect l="T9" t="T10" r="T11" b="T12"/>
              <a:pathLst>
                <a:path w="21600" h="38129" fill="none" extrusionOk="0">
                  <a:moveTo>
                    <a:pt x="10837" y="38129"/>
                  </a:moveTo>
                  <a:cubicBezTo>
                    <a:pt x="4133" y="34276"/>
                    <a:pt x="0" y="27133"/>
                    <a:pt x="0" y="19401"/>
                  </a:cubicBezTo>
                  <a:cubicBezTo>
                    <a:pt x="-1" y="11153"/>
                    <a:pt x="4696" y="3625"/>
                    <a:pt x="12104" y="-1"/>
                  </a:cubicBezTo>
                </a:path>
                <a:path w="21600" h="38129" stroke="0" extrusionOk="0">
                  <a:moveTo>
                    <a:pt x="10837" y="38129"/>
                  </a:moveTo>
                  <a:cubicBezTo>
                    <a:pt x="4133" y="34276"/>
                    <a:pt x="0" y="27133"/>
                    <a:pt x="0" y="19401"/>
                  </a:cubicBezTo>
                  <a:cubicBezTo>
                    <a:pt x="-1" y="11153"/>
                    <a:pt x="4696" y="3625"/>
                    <a:pt x="12104" y="-1"/>
                  </a:cubicBezTo>
                  <a:lnTo>
                    <a:pt x="21600" y="19401"/>
                  </a:lnTo>
                  <a:close/>
                </a:path>
              </a:pathLst>
            </a:custGeom>
            <a:solidFill>
              <a:srgbClr val="FFFFFF"/>
            </a:solidFill>
            <a:ln w="15875">
              <a:solidFill>
                <a:srgbClr val="00B4FF"/>
              </a:solidFill>
              <a:round/>
              <a:headEnd/>
              <a:tailEnd/>
            </a:ln>
          </p:spPr>
          <p:txBody>
            <a:bodyPr/>
            <a:lstStyle/>
            <a:p>
              <a:pPr eaLnBrk="0" hangingPunct="0"/>
              <a:endParaRPr lang="en-US"/>
            </a:p>
          </p:txBody>
        </p:sp>
      </p:grpSp>
      <p:sp>
        <p:nvSpPr>
          <p:cNvPr id="37" name="Text Box 91"/>
          <p:cNvSpPr txBox="1">
            <a:spLocks noChangeArrowheads="1"/>
          </p:cNvSpPr>
          <p:nvPr/>
        </p:nvSpPr>
        <p:spPr bwMode="auto">
          <a:xfrm>
            <a:off x="1535526" y="1629604"/>
            <a:ext cx="2481770"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ea typeface="TSC UKai M TT"/>
                <a:cs typeface="Tahoma" pitchFamily="34" charset="0"/>
              </a:rPr>
              <a:t>Wireless on WiFi6</a:t>
            </a:r>
            <a:endParaRPr lang="zh-CN" altLang="en-GB" sz="2000" b="1" dirty="0">
              <a:solidFill>
                <a:srgbClr val="0000FF"/>
              </a:solidFill>
              <a:latin typeface="Tahoma" pitchFamily="34" charset="0"/>
              <a:ea typeface="TSC UKai M TT"/>
              <a:cs typeface="Tahoma" pitchFamily="34" charset="0"/>
            </a:endParaRPr>
          </a:p>
        </p:txBody>
      </p:sp>
      <p:pic>
        <p:nvPicPr>
          <p:cNvPr id="39" name="Picture 99"/>
          <p:cNvPicPr>
            <a:picLocks noChangeArrowheads="1"/>
          </p:cNvPicPr>
          <p:nvPr/>
        </p:nvPicPr>
        <p:blipFill>
          <a:blip r:embed="rId4" cstate="print"/>
          <a:srcRect/>
          <a:stretch>
            <a:fillRect/>
          </a:stretch>
        </p:blipFill>
        <p:spPr bwMode="auto">
          <a:xfrm>
            <a:off x="5940152" y="5859089"/>
            <a:ext cx="3131840" cy="998909"/>
          </a:xfrm>
          <a:prstGeom prst="rect">
            <a:avLst/>
          </a:prstGeom>
          <a:noFill/>
          <a:ln w="9525">
            <a:noFill/>
            <a:miter lim="800000"/>
            <a:headEnd/>
            <a:tailEnd/>
          </a:ln>
          <a:effectLst>
            <a:outerShdw dist="107763" dir="2700000" algn="ctr" rotWithShape="0">
              <a:srgbClr val="777777"/>
            </a:outerShdw>
          </a:effectLst>
        </p:spPr>
      </p:pic>
      <p:sp>
        <p:nvSpPr>
          <p:cNvPr id="40" name="Text Box 26" descr="Stationery"/>
          <p:cNvSpPr txBox="1">
            <a:spLocks noChangeArrowheads="1"/>
          </p:cNvSpPr>
          <p:nvPr/>
        </p:nvSpPr>
        <p:spPr bwMode="auto">
          <a:xfrm>
            <a:off x="5726113" y="3873500"/>
            <a:ext cx="1157287" cy="255588"/>
          </a:xfrm>
          <a:prstGeom prst="rect">
            <a:avLst/>
          </a:prstGeom>
          <a:noFill/>
          <a:ln w="9525">
            <a:noFill/>
            <a:miter lim="800000"/>
            <a:headEnd/>
            <a:tailEnd/>
          </a:ln>
        </p:spPr>
        <p:txBody>
          <a:bodyPr lIns="73025" tIns="36512" rIns="73025" bIns="36512">
            <a:spAutoFit/>
          </a:bodyPr>
          <a:lstStyle/>
          <a:p>
            <a:pPr eaLnBrk="0" hangingPunct="0"/>
            <a:endParaRPr lang="en-US" sz="1200">
              <a:solidFill>
                <a:schemeClr val="folHlink"/>
              </a:solidFill>
              <a:latin typeface="Arial" charset="0"/>
            </a:endParaRPr>
          </a:p>
        </p:txBody>
      </p:sp>
      <p:sp>
        <p:nvSpPr>
          <p:cNvPr id="41" name="Text Box 105" descr="Stationery"/>
          <p:cNvSpPr txBox="1">
            <a:spLocks noChangeArrowheads="1"/>
          </p:cNvSpPr>
          <p:nvPr/>
        </p:nvSpPr>
        <p:spPr bwMode="auto">
          <a:xfrm>
            <a:off x="4499992" y="5156299"/>
            <a:ext cx="1220788" cy="288925"/>
          </a:xfrm>
          <a:prstGeom prst="rect">
            <a:avLst/>
          </a:prstGeom>
          <a:noFill/>
          <a:ln w="9525">
            <a:noFill/>
            <a:miter lim="800000"/>
            <a:headEnd/>
            <a:tailEnd/>
          </a:ln>
        </p:spPr>
        <p:txBody>
          <a:bodyPr lIns="73025" tIns="36512" rIns="73025" bIns="36512">
            <a:spAutoFit/>
          </a:bodyPr>
          <a:lstStyle/>
          <a:p>
            <a:pPr eaLnBrk="0" hangingPunct="0"/>
            <a:r>
              <a:rPr lang="en-US" altLang="zh-CN" sz="1400" b="1" dirty="0">
                <a:latin typeface="Arial" charset="0"/>
                <a:ea typeface="TSC UKai M TT"/>
                <a:cs typeface="Arial" charset="0"/>
              </a:rPr>
              <a:t>Broadband</a:t>
            </a:r>
            <a:endParaRPr lang="zh-CN" altLang="en-US" sz="1400" b="1" dirty="0">
              <a:latin typeface="Arial" charset="0"/>
              <a:ea typeface="TSC UKai M TT"/>
              <a:cs typeface="Arial" charset="0"/>
            </a:endParaRPr>
          </a:p>
        </p:txBody>
      </p:sp>
      <p:sp>
        <p:nvSpPr>
          <p:cNvPr id="42" name="Freeform 43"/>
          <p:cNvSpPr>
            <a:spLocks/>
          </p:cNvSpPr>
          <p:nvPr/>
        </p:nvSpPr>
        <p:spPr bwMode="auto">
          <a:xfrm rot="3849606" flipH="1">
            <a:off x="3618706" y="5133182"/>
            <a:ext cx="1595437" cy="114300"/>
          </a:xfrm>
          <a:custGeom>
            <a:avLst/>
            <a:gdLst>
              <a:gd name="T0" fmla="*/ 0 w 2017"/>
              <a:gd name="T1" fmla="*/ 0 h 97"/>
              <a:gd name="T2" fmla="*/ 1008 w 2017"/>
              <a:gd name="T3" fmla="*/ 0 h 97"/>
              <a:gd name="T4" fmla="*/ 912 w 2017"/>
              <a:gd name="T5" fmla="*/ 96 h 97"/>
              <a:gd name="T6" fmla="*/ 2016 w 2017"/>
              <a:gd name="T7" fmla="*/ 96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rgbClr val="A12807"/>
            </a:solidFill>
            <a:round/>
            <a:headEnd type="none" w="sm" len="sm"/>
            <a:tailEnd type="none" w="sm" len="sm"/>
          </a:ln>
          <a:effectLst>
            <a:outerShdw dist="17961" dir="2700000" algn="ctr" rotWithShape="0">
              <a:schemeClr val="tx1"/>
            </a:outerShdw>
          </a:effectLst>
        </p:spPr>
        <p:txBody>
          <a:bodyPr rot="10800000" vert="eaVert"/>
          <a:lstStyle/>
          <a:p>
            <a:pPr eaLnBrk="0" hangingPunct="0">
              <a:defRPr/>
            </a:pPr>
            <a:endParaRPr lang="en-US"/>
          </a:p>
        </p:txBody>
      </p:sp>
      <p:pic>
        <p:nvPicPr>
          <p:cNvPr id="43" name="Picture 46"/>
          <p:cNvPicPr>
            <a:picLocks noChangeArrowheads="1"/>
          </p:cNvPicPr>
          <p:nvPr/>
        </p:nvPicPr>
        <p:blipFill>
          <a:blip r:embed="rId4" cstate="print"/>
          <a:srcRect/>
          <a:stretch>
            <a:fillRect/>
          </a:stretch>
        </p:blipFill>
        <p:spPr bwMode="auto">
          <a:xfrm>
            <a:off x="4129088" y="5446713"/>
            <a:ext cx="1697037" cy="870663"/>
          </a:xfrm>
          <a:prstGeom prst="rect">
            <a:avLst/>
          </a:prstGeom>
          <a:noFill/>
          <a:ln w="9525">
            <a:noFill/>
            <a:miter lim="800000"/>
            <a:headEnd/>
            <a:tailEnd/>
          </a:ln>
          <a:effectLst>
            <a:outerShdw dist="107763" dir="2700000" algn="ctr" rotWithShape="0">
              <a:srgbClr val="777777"/>
            </a:outerShdw>
          </a:effectLst>
        </p:spPr>
      </p:pic>
      <p:pic>
        <p:nvPicPr>
          <p:cNvPr id="44" name="Picture 47" descr="computer"/>
          <p:cNvPicPr>
            <a:picLocks noChangeAspect="1" noChangeArrowheads="1"/>
          </p:cNvPicPr>
          <p:nvPr/>
        </p:nvPicPr>
        <p:blipFill>
          <a:blip r:embed="rId8" cstate="print"/>
          <a:srcRect/>
          <a:stretch>
            <a:fillRect/>
          </a:stretch>
        </p:blipFill>
        <p:spPr bwMode="auto">
          <a:xfrm>
            <a:off x="3845636" y="5078017"/>
            <a:ext cx="884237" cy="1012825"/>
          </a:xfrm>
          <a:prstGeom prst="rect">
            <a:avLst/>
          </a:prstGeom>
          <a:noFill/>
          <a:ln w="9525">
            <a:noFill/>
            <a:miter lim="800000"/>
            <a:headEnd/>
            <a:tailEnd/>
          </a:ln>
        </p:spPr>
      </p:pic>
      <p:sp>
        <p:nvSpPr>
          <p:cNvPr id="45" name="Text Box 48"/>
          <p:cNvSpPr txBox="1">
            <a:spLocks noChangeArrowheads="1"/>
          </p:cNvSpPr>
          <p:nvPr/>
        </p:nvSpPr>
        <p:spPr bwMode="auto">
          <a:xfrm>
            <a:off x="4124325" y="4956175"/>
            <a:ext cx="1074738" cy="336550"/>
          </a:xfrm>
          <a:prstGeom prst="rect">
            <a:avLst/>
          </a:prstGeom>
          <a:noFill/>
          <a:ln w="9525">
            <a:noFill/>
            <a:miter lim="800000"/>
            <a:headEnd/>
            <a:tailEnd/>
          </a:ln>
        </p:spPr>
        <p:txBody>
          <a:bodyPr>
            <a:spAutoFit/>
          </a:bodyPr>
          <a:lstStyle/>
          <a:p>
            <a:pPr eaLnBrk="0" hangingPunct="0"/>
            <a:endParaRPr lang="en-GB" altLang="zh-CN">
              <a:latin typeface="TSC UKai M TT"/>
              <a:ea typeface="TSC UKai M TT"/>
              <a:cs typeface="TSC UKai M TT"/>
            </a:endParaRPr>
          </a:p>
        </p:txBody>
      </p:sp>
      <p:pic>
        <p:nvPicPr>
          <p:cNvPr id="46" name="Picture 49" descr="notebook"/>
          <p:cNvPicPr>
            <a:picLocks noChangeAspect="1" noChangeArrowheads="1"/>
          </p:cNvPicPr>
          <p:nvPr/>
        </p:nvPicPr>
        <p:blipFill>
          <a:blip r:embed="rId9" cstate="print"/>
          <a:srcRect/>
          <a:stretch>
            <a:fillRect/>
          </a:stretch>
        </p:blipFill>
        <p:spPr bwMode="auto">
          <a:xfrm>
            <a:off x="4758085" y="5261855"/>
            <a:ext cx="1064736" cy="856668"/>
          </a:xfrm>
          <a:prstGeom prst="rect">
            <a:avLst/>
          </a:prstGeom>
          <a:noFill/>
          <a:ln w="9525">
            <a:noFill/>
            <a:miter lim="800000"/>
            <a:headEnd/>
            <a:tailEnd/>
          </a:ln>
        </p:spPr>
      </p:pic>
      <p:sp>
        <p:nvSpPr>
          <p:cNvPr id="47" name="Rectangle 117"/>
          <p:cNvSpPr>
            <a:spLocks noChangeArrowheads="1"/>
          </p:cNvSpPr>
          <p:nvPr/>
        </p:nvSpPr>
        <p:spPr bwMode="auto">
          <a:xfrm>
            <a:off x="4021138" y="5792453"/>
            <a:ext cx="1022717" cy="397545"/>
          </a:xfrm>
          <a:prstGeom prst="rect">
            <a:avLst/>
          </a:prstGeom>
          <a:noFill/>
          <a:ln w="12700">
            <a:noFill/>
            <a:miter lim="800000"/>
            <a:headEnd/>
            <a:tailEnd/>
          </a:ln>
        </p:spPr>
        <p:txBody>
          <a:bodyPr wrap="none" lIns="90488" tIns="44450" rIns="90488" bIns="44450" anchor="ctr">
            <a:spAutoFit/>
          </a:bodyPr>
          <a:lstStyle/>
          <a:p>
            <a:pPr eaLnBrk="0" hangingPunct="0"/>
            <a:r>
              <a:rPr lang="en-US" altLang="zh-CN" sz="2000" b="1" dirty="0">
                <a:solidFill>
                  <a:srgbClr val="0000FF"/>
                </a:solidFill>
                <a:latin typeface="Tahoma" pitchFamily="34" charset="0"/>
                <a:ea typeface="TSC UKai M TT"/>
                <a:cs typeface="Tahoma" pitchFamily="34" charset="0"/>
              </a:rPr>
              <a:t>    VPN</a:t>
            </a:r>
            <a:endParaRPr lang="en-GB" altLang="zh-CN" sz="2000" b="1" dirty="0">
              <a:solidFill>
                <a:srgbClr val="0000FF"/>
              </a:solidFill>
              <a:latin typeface="Tahoma" pitchFamily="34" charset="0"/>
              <a:ea typeface="TSC UKai M TT"/>
              <a:cs typeface="Tahoma" pitchFamily="34" charset="0"/>
            </a:endParaRPr>
          </a:p>
        </p:txBody>
      </p:sp>
      <p:sp>
        <p:nvSpPr>
          <p:cNvPr id="48" name="Rectangle 108"/>
          <p:cNvSpPr>
            <a:spLocks noChangeArrowheads="1"/>
          </p:cNvSpPr>
          <p:nvPr/>
        </p:nvSpPr>
        <p:spPr bwMode="auto">
          <a:xfrm>
            <a:off x="4355976" y="3162871"/>
            <a:ext cx="1571625" cy="338137"/>
          </a:xfrm>
          <a:prstGeom prst="rect">
            <a:avLst/>
          </a:prstGeom>
          <a:noFill/>
          <a:ln w="9525">
            <a:noFill/>
            <a:miter lim="800000"/>
            <a:headEnd/>
            <a:tailEnd/>
          </a:ln>
        </p:spPr>
        <p:txBody>
          <a:bodyPr>
            <a:spAutoFit/>
          </a:bodyPr>
          <a:lstStyle/>
          <a:p>
            <a:pPr eaLnBrk="0" hangingPunct="0"/>
            <a:r>
              <a:rPr lang="en-GB" sz="1600" dirty="0">
                <a:solidFill>
                  <a:srgbClr val="FF0000"/>
                </a:solidFill>
                <a:latin typeface="Tahoma" pitchFamily="34" charset="0"/>
                <a:cs typeface="Tahoma" pitchFamily="34" charset="0"/>
              </a:rPr>
              <a:t>Windows 10</a:t>
            </a:r>
          </a:p>
        </p:txBody>
      </p:sp>
      <p:sp>
        <p:nvSpPr>
          <p:cNvPr id="51" name="Rectangle 92"/>
          <p:cNvSpPr>
            <a:spLocks noChangeArrowheads="1"/>
          </p:cNvSpPr>
          <p:nvPr/>
        </p:nvSpPr>
        <p:spPr bwMode="auto">
          <a:xfrm>
            <a:off x="4418364" y="6375184"/>
            <a:ext cx="1048685" cy="307777"/>
          </a:xfrm>
          <a:prstGeom prst="rect">
            <a:avLst/>
          </a:prstGeom>
          <a:noFill/>
          <a:ln w="9525">
            <a:noFill/>
            <a:miter lim="800000"/>
            <a:headEnd/>
            <a:tailEnd/>
          </a:ln>
        </p:spPr>
        <p:txBody>
          <a:bodyPr wrap="none">
            <a:spAutoFit/>
          </a:bodyPr>
          <a:lstStyle/>
          <a:p>
            <a:pPr eaLnBrk="0" hangingPunct="0"/>
            <a:r>
              <a:rPr lang="en-US" sz="1400" b="1" dirty="0">
                <a:solidFill>
                  <a:srgbClr val="333399"/>
                </a:solidFill>
                <a:latin typeface="Arial" charset="0"/>
                <a:ea typeface="TSC UKai M TT"/>
                <a:cs typeface="Tahoma" pitchFamily="34" charset="0"/>
              </a:rPr>
              <a:t>2000Mbps</a:t>
            </a:r>
          </a:p>
        </p:txBody>
      </p:sp>
      <p:sp>
        <p:nvSpPr>
          <p:cNvPr id="52" name="Rectangle 107"/>
          <p:cNvSpPr>
            <a:spLocks noChangeArrowheads="1"/>
          </p:cNvSpPr>
          <p:nvPr/>
        </p:nvSpPr>
        <p:spPr bwMode="auto">
          <a:xfrm>
            <a:off x="564095" y="2064891"/>
            <a:ext cx="2071688" cy="584775"/>
          </a:xfrm>
          <a:prstGeom prst="rect">
            <a:avLst/>
          </a:prstGeom>
          <a:noFill/>
          <a:ln w="9525">
            <a:noFill/>
            <a:miter lim="800000"/>
            <a:headEnd/>
            <a:tailEnd/>
          </a:ln>
        </p:spPr>
        <p:txBody>
          <a:bodyPr>
            <a:spAutoFit/>
          </a:bodyPr>
          <a:lstStyle/>
          <a:p>
            <a:pPr eaLnBrk="0" hangingPunct="0"/>
            <a:r>
              <a:rPr lang="en-US" sz="1600" dirty="0">
                <a:solidFill>
                  <a:srgbClr val="FF0000"/>
                </a:solidFill>
                <a:latin typeface="Tahoma" pitchFamily="34" charset="0"/>
                <a:cs typeface="Tahoma" pitchFamily="34" charset="0"/>
              </a:rPr>
              <a:t>(</a:t>
            </a:r>
            <a:r>
              <a:rPr lang="en-GB" sz="1600" dirty="0">
                <a:solidFill>
                  <a:srgbClr val="FF0000"/>
                </a:solidFill>
                <a:latin typeface="Tahoma" pitchFamily="34" charset="0"/>
                <a:cs typeface="Tahoma" pitchFamily="34" charset="0"/>
              </a:rPr>
              <a:t>Virtualisation Infra + GCC) </a:t>
            </a:r>
          </a:p>
        </p:txBody>
      </p:sp>
      <p:sp>
        <p:nvSpPr>
          <p:cNvPr id="53" name="Text Box 7"/>
          <p:cNvSpPr txBox="1">
            <a:spLocks noChangeArrowheads="1"/>
          </p:cNvSpPr>
          <p:nvPr/>
        </p:nvSpPr>
        <p:spPr bwMode="auto">
          <a:xfrm>
            <a:off x="357188" y="3211513"/>
            <a:ext cx="1606550" cy="646112"/>
          </a:xfrm>
          <a:prstGeom prst="rect">
            <a:avLst/>
          </a:prstGeom>
          <a:noFill/>
          <a:ln w="9525">
            <a:noFill/>
            <a:miter lim="800000"/>
            <a:headEnd/>
            <a:tailEnd/>
          </a:ln>
        </p:spPr>
        <p:txBody>
          <a:bodyPr wrap="none">
            <a:spAutoFit/>
          </a:bodyPr>
          <a:lstStyle/>
          <a:p>
            <a:pPr eaLnBrk="0" hangingPunct="0"/>
            <a:r>
              <a:rPr lang="en-US" altLang="zh-CN" sz="1800" b="1" dirty="0">
                <a:solidFill>
                  <a:srgbClr val="0000FF"/>
                </a:solidFill>
                <a:latin typeface="Tahoma" pitchFamily="34" charset="0"/>
                <a:ea typeface="TSC UKai M TT"/>
                <a:cs typeface="Tahoma" pitchFamily="34" charset="0"/>
              </a:rPr>
              <a:t>Windows </a:t>
            </a:r>
          </a:p>
          <a:p>
            <a:pPr eaLnBrk="0" hangingPunct="0"/>
            <a:r>
              <a:rPr lang="en-US" altLang="zh-CN" sz="1800" b="1" dirty="0">
                <a:solidFill>
                  <a:srgbClr val="0000FF"/>
                </a:solidFill>
                <a:latin typeface="Tahoma" pitchFamily="34" charset="0"/>
                <a:ea typeface="TSC UKai M TT"/>
                <a:cs typeface="Tahoma" pitchFamily="34" charset="0"/>
              </a:rPr>
              <a:t>Applications</a:t>
            </a:r>
            <a:endParaRPr lang="zh-CN" altLang="en-GB" sz="1800" b="1" dirty="0">
              <a:solidFill>
                <a:srgbClr val="0000FF"/>
              </a:solidFill>
              <a:latin typeface="Tahoma" pitchFamily="34" charset="0"/>
              <a:ea typeface="TSC UKai M TT"/>
              <a:cs typeface="Tahoma" pitchFamily="34" charset="0"/>
            </a:endParaRPr>
          </a:p>
        </p:txBody>
      </p:sp>
      <p:pic>
        <p:nvPicPr>
          <p:cNvPr id="54" name="Picture 94" descr="ra3"/>
          <p:cNvPicPr>
            <a:picLocks noChangeAspect="1" noChangeArrowheads="1"/>
          </p:cNvPicPr>
          <p:nvPr/>
        </p:nvPicPr>
        <p:blipFill>
          <a:blip r:embed="rId10" cstate="print"/>
          <a:srcRect/>
          <a:stretch>
            <a:fillRect/>
          </a:stretch>
        </p:blipFill>
        <p:spPr bwMode="auto">
          <a:xfrm>
            <a:off x="3429000" y="4279900"/>
            <a:ext cx="1231900" cy="292100"/>
          </a:xfrm>
          <a:prstGeom prst="rect">
            <a:avLst/>
          </a:prstGeom>
          <a:noFill/>
          <a:ln w="9525">
            <a:noFill/>
            <a:miter lim="800000"/>
            <a:headEnd/>
            <a:tailEnd/>
          </a:ln>
        </p:spPr>
      </p:pic>
      <p:pic>
        <p:nvPicPr>
          <p:cNvPr id="55" name="Picture 91" descr="ra"/>
          <p:cNvPicPr>
            <a:picLocks noChangeAspect="1" noChangeArrowheads="1"/>
          </p:cNvPicPr>
          <p:nvPr/>
        </p:nvPicPr>
        <p:blipFill>
          <a:blip r:embed="rId11" cstate="print"/>
          <a:srcRect/>
          <a:stretch>
            <a:fillRect/>
          </a:stretch>
        </p:blipFill>
        <p:spPr bwMode="auto">
          <a:xfrm>
            <a:off x="571499" y="2607268"/>
            <a:ext cx="1022351" cy="693145"/>
          </a:xfrm>
          <a:prstGeom prst="rect">
            <a:avLst/>
          </a:prstGeom>
          <a:noFill/>
          <a:ln w="9525">
            <a:noFill/>
            <a:miter lim="800000"/>
            <a:headEnd/>
            <a:tailEnd/>
          </a:ln>
        </p:spPr>
      </p:pic>
      <p:pic>
        <p:nvPicPr>
          <p:cNvPr id="56" name="Picture 92" descr="ra2"/>
          <p:cNvPicPr>
            <a:picLocks noChangeAspect="1" noChangeArrowheads="1"/>
          </p:cNvPicPr>
          <p:nvPr/>
        </p:nvPicPr>
        <p:blipFill>
          <a:blip r:embed="rId12" cstate="print"/>
          <a:srcRect/>
          <a:stretch>
            <a:fillRect/>
          </a:stretch>
        </p:blipFill>
        <p:spPr bwMode="auto">
          <a:xfrm>
            <a:off x="34925" y="1989138"/>
            <a:ext cx="571500" cy="1282700"/>
          </a:xfrm>
          <a:prstGeom prst="rect">
            <a:avLst/>
          </a:prstGeom>
          <a:noFill/>
          <a:ln w="9525">
            <a:noFill/>
            <a:miter lim="800000"/>
            <a:headEnd/>
            <a:tailEnd/>
          </a:ln>
        </p:spPr>
      </p:pic>
      <p:sp>
        <p:nvSpPr>
          <p:cNvPr id="57" name="Rectangle 56"/>
          <p:cNvSpPr/>
          <p:nvPr/>
        </p:nvSpPr>
        <p:spPr>
          <a:xfrm>
            <a:off x="285720" y="142852"/>
            <a:ext cx="8715404"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NYP’s ICT Infrastructure Overview</a:t>
            </a:r>
          </a:p>
        </p:txBody>
      </p:sp>
      <p:sp>
        <p:nvSpPr>
          <p:cNvPr id="58" name="Line 68"/>
          <p:cNvSpPr>
            <a:spLocks noChangeShapeType="1"/>
          </p:cNvSpPr>
          <p:nvPr/>
        </p:nvSpPr>
        <p:spPr bwMode="auto">
          <a:xfrm flipH="1">
            <a:off x="5776729" y="1433649"/>
            <a:ext cx="515938" cy="391976"/>
          </a:xfrm>
          <a:prstGeom prst="line">
            <a:avLst/>
          </a:prstGeom>
          <a:noFill/>
          <a:ln w="28575">
            <a:solidFill>
              <a:srgbClr val="C00000"/>
            </a:solidFill>
            <a:round/>
            <a:headEnd/>
            <a:tailEnd/>
          </a:ln>
        </p:spPr>
        <p:txBody>
          <a:bodyPr/>
          <a:lstStyle/>
          <a:p>
            <a:endParaRPr lang="en-US"/>
          </a:p>
        </p:txBody>
      </p:sp>
      <p:pic>
        <p:nvPicPr>
          <p:cNvPr id="59" name="Picture 3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4945" y="1052736"/>
            <a:ext cx="631031" cy="63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Line 68"/>
          <p:cNvSpPr>
            <a:spLocks noChangeShapeType="1"/>
          </p:cNvSpPr>
          <p:nvPr/>
        </p:nvSpPr>
        <p:spPr bwMode="auto">
          <a:xfrm flipH="1">
            <a:off x="4283204" y="1556792"/>
            <a:ext cx="764" cy="367206"/>
          </a:xfrm>
          <a:prstGeom prst="line">
            <a:avLst/>
          </a:prstGeom>
          <a:noFill/>
          <a:ln w="28575">
            <a:solidFill>
              <a:srgbClr val="C00000"/>
            </a:solidFill>
            <a:round/>
            <a:headEnd/>
            <a:tailEnd/>
          </a:ln>
        </p:spPr>
        <p:txBody>
          <a:bodyPr/>
          <a:lstStyle/>
          <a:p>
            <a:endParaRPr lang="en-US"/>
          </a:p>
        </p:txBody>
      </p:sp>
      <p:sp>
        <p:nvSpPr>
          <p:cNvPr id="61" name="Rectangle 95"/>
          <p:cNvSpPr>
            <a:spLocks noChangeArrowheads="1"/>
          </p:cNvSpPr>
          <p:nvPr/>
        </p:nvSpPr>
        <p:spPr bwMode="auto">
          <a:xfrm>
            <a:off x="7740352" y="5224316"/>
            <a:ext cx="1089868" cy="307777"/>
          </a:xfrm>
          <a:prstGeom prst="rect">
            <a:avLst/>
          </a:prstGeom>
          <a:noFill/>
          <a:ln w="9525">
            <a:noFill/>
            <a:miter lim="800000"/>
            <a:headEnd/>
            <a:tailEnd/>
          </a:ln>
        </p:spPr>
        <p:txBody>
          <a:bodyPr wrap="square">
            <a:spAutoFit/>
          </a:bodyPr>
          <a:lstStyle/>
          <a:p>
            <a:pPr eaLnBrk="0" hangingPunct="0"/>
            <a:r>
              <a:rPr lang="en-US" sz="1400" b="1" dirty="0">
                <a:solidFill>
                  <a:srgbClr val="333399"/>
                </a:solidFill>
                <a:latin typeface="Arial" charset="0"/>
                <a:ea typeface="TSC UKai M TT"/>
                <a:cs typeface="Tahoma" pitchFamily="34" charset="0"/>
              </a:rPr>
              <a:t>4000Mbps</a:t>
            </a:r>
            <a:r>
              <a:rPr lang="en-US" sz="1000" b="1" dirty="0">
                <a:solidFill>
                  <a:srgbClr val="333399"/>
                </a:solidFill>
                <a:latin typeface="Arial" charset="0"/>
                <a:ea typeface="TSC UKai M TT"/>
                <a:cs typeface="Tahoma" pitchFamily="34" charset="0"/>
              </a:rPr>
              <a:t> </a:t>
            </a:r>
          </a:p>
        </p:txBody>
      </p:sp>
      <p:sp>
        <p:nvSpPr>
          <p:cNvPr id="62" name="Line 101"/>
          <p:cNvSpPr>
            <a:spLocks noChangeShapeType="1"/>
          </p:cNvSpPr>
          <p:nvPr/>
        </p:nvSpPr>
        <p:spPr bwMode="auto">
          <a:xfrm rot="2478381" flipV="1">
            <a:off x="7497127" y="4372573"/>
            <a:ext cx="71295" cy="329629"/>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pic>
        <p:nvPicPr>
          <p:cNvPr id="63" name="Picture 4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67798" y="4743602"/>
            <a:ext cx="1296690" cy="485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49" descr="notebook"/>
          <p:cNvPicPr>
            <a:picLocks noChangeAspect="1" noChangeArrowheads="1"/>
          </p:cNvPicPr>
          <p:nvPr/>
        </p:nvPicPr>
        <p:blipFill>
          <a:blip r:embed="rId9" cstate="print"/>
          <a:srcRect/>
          <a:stretch>
            <a:fillRect/>
          </a:stretch>
        </p:blipFill>
        <p:spPr bwMode="auto">
          <a:xfrm>
            <a:off x="2800125" y="2577911"/>
            <a:ext cx="967723" cy="778613"/>
          </a:xfrm>
          <a:prstGeom prst="rect">
            <a:avLst/>
          </a:prstGeom>
          <a:noFill/>
          <a:ln w="9525">
            <a:noFill/>
            <a:miter lim="800000"/>
            <a:headEnd/>
            <a:tailEnd/>
          </a:ln>
        </p:spPr>
      </p:pic>
      <p:pic>
        <p:nvPicPr>
          <p:cNvPr id="65" name="Picture 49" descr="notebook"/>
          <p:cNvPicPr>
            <a:picLocks noChangeAspect="1" noChangeArrowheads="1"/>
          </p:cNvPicPr>
          <p:nvPr/>
        </p:nvPicPr>
        <p:blipFill>
          <a:blip r:embed="rId9" cstate="print"/>
          <a:srcRect/>
          <a:stretch>
            <a:fillRect/>
          </a:stretch>
        </p:blipFill>
        <p:spPr bwMode="auto">
          <a:xfrm>
            <a:off x="2502186" y="2477548"/>
            <a:ext cx="967723" cy="829477"/>
          </a:xfrm>
          <a:prstGeom prst="rect">
            <a:avLst/>
          </a:prstGeom>
          <a:noFill/>
          <a:ln w="9525">
            <a:noFill/>
            <a:miter lim="800000"/>
            <a:headEnd/>
            <a:tailEnd/>
          </a:ln>
        </p:spPr>
      </p:pic>
      <p:sp>
        <p:nvSpPr>
          <p:cNvPr id="66" name="Text Box 30"/>
          <p:cNvSpPr txBox="1">
            <a:spLocks noChangeArrowheads="1"/>
          </p:cNvSpPr>
          <p:nvPr/>
        </p:nvSpPr>
        <p:spPr bwMode="auto">
          <a:xfrm>
            <a:off x="4718099" y="2164854"/>
            <a:ext cx="862013" cy="400050"/>
          </a:xfrm>
          <a:prstGeom prst="rect">
            <a:avLst/>
          </a:prstGeom>
          <a:noFill/>
          <a:ln w="9525">
            <a:noFill/>
            <a:miter lim="800000"/>
            <a:headEnd/>
            <a:tailEnd/>
          </a:ln>
        </p:spPr>
        <p:txBody>
          <a:bodyPr>
            <a:spAutoFit/>
          </a:bodyPr>
          <a:lstStyle/>
          <a:p>
            <a:pPr eaLnBrk="0" hangingPunct="0"/>
            <a:r>
              <a:rPr lang="en-US" altLang="zh-CN" sz="2000" b="1" dirty="0">
                <a:solidFill>
                  <a:srgbClr val="0000FF"/>
                </a:solidFill>
                <a:latin typeface="Tahoma" pitchFamily="34" charset="0"/>
                <a:ea typeface="TSC UKai M TT"/>
                <a:cs typeface="Tahoma" pitchFamily="34" charset="0"/>
              </a:rPr>
              <a:t>Staff</a:t>
            </a:r>
            <a:endParaRPr lang="zh-CN" altLang="en-GB" sz="2000" b="1" dirty="0">
              <a:solidFill>
                <a:srgbClr val="0000FF"/>
              </a:solidFill>
              <a:latin typeface="Tahoma" pitchFamily="34" charset="0"/>
              <a:ea typeface="TSC UKai M TT"/>
              <a:cs typeface="Tahoma" pitchFamily="34" charset="0"/>
            </a:endParaRPr>
          </a:p>
        </p:txBody>
      </p:sp>
      <p:sp>
        <p:nvSpPr>
          <p:cNvPr id="69" name="AutoShape 57" descr="data:image/jpeg;base64,/9j/4AAQSkZJRgABAQAAAQABAAD/2wCEAAkGBwgHBgkIBwgKCgkLDRYPDQwMDRsUFRAWIB0iIiAdHx8kKDQsJCYxJx8fLT0tMTU3Ojo6Iys/RD84QzQ5OjcBCgoKDQwNGg8PGjclHyU3Nzc3Nzc3Nzc3Nzc3Nzc3Nzc3Nzc3Nzc3Nzc3Nzc3Nzc3Nzc3Nzc3Nzc3Nzc3Nzc3N//AABEIAHcAgAMBIgACEQEDEQH/xAAbAAACAwEBAQAAAAAAAAAAAAAFBgAEBwMBAv/EAFAQAAECBAMEBAcKCQoHAAAAAAECAwAEBREGEiETIjFRBxRBYTJCUnGRo7EVFyM1dIGhs8HTFiQzNkNic6LDJTRTVWODk8LR0iZEVGRygpL/xAAXAQEBAQEAAAAAAAAAAAAAAAAAAQME/8QAHREBAAIDAQADAAAAAAAAAAAAAAIRASFBAwQSYf/aAAwDAQACEQMRAD8AF4KrlT91Jhc1U6g823KLWUmZWrgU8Lki9r6xcm8XVl/FDUlT6jMsSTxSE9YWCUEjiVA8L68IA4Q/nk/8gd9qYo1ZSRWL5tQxwsnyT3XiJ1qaqnP0lt1NVqj04A81vST4uApDulyOaQeHKFmgYkxHWK7MyCawWGwVlpT68oAB4E63Nu4RVp722pE+4df5QYHqnIWZZ1LNWmVhVyHj5OnhcgD6Yq9afP16cp1OU3Mz80/NBLyW3pZ4ZCtK1C5uNRoID4QrOJsQSs045XW5dTCh+WcyZgRfTjfgfTA1xQVh2nqPjImT6xUKtOfSzIzFlXzNrT4vIeSAIHWjYoxZPSdLPU5qdRPBDKs+0BbyqQknd0N9ecdsNVGvz9PkqnMVtGzU+2hyXU6QtV1hJGXXnz4QsY1IDL1zb4KW8nyEcwRFDC7wE/TGUm4VPy5HDXVHLSCYMOKcZ1SWTKClTs625mKZgurCwo6ap1Fhx59kMMpOViWZanJ2tB9l6WW5smXruI3M2umhHtjOMVFN2rqsdsvyf8wglhx4OTbjY8SnzXsETAI1PGNYXiRiVpk/NMyTuQATCwogm4JKgeHzQzmo1CkiYFVqjk4hJZVeTf1AVtRa5GmqRGV1lSPdVve12HCyeSu68MVLe29Mqy/7eWH7rkLOLlGxLiGrYlfpzdXVLs5l7JT68oSBqApQvc27oYputzlNkNnOz80/M3eS29KvDJmFrE3Go19sZchxDdcm3ArwXFabnldwv6YZW1hWHJBZ0CnZs/vwvRerX8HVvE2IGZku1xDCmbG77mS47uN4E4wrdXRWE7KqzzYVKS6iG5laRctJJNgba8YW6U+lmXcIVcKQ4NcvJHk2gni/41Z+Qyv1KYqiPRjrilAP9F/ERAXEoUK5NqsvJkc1CVZeCvmg30Y/nU3+z/iIirVZhlOIG2ZxvPKbVS3UgJzFN1AjU8u6AP4KaZapGIUMPiYbHBzn8AuEdLSV1GYTMuOsMqe1cUFAJFzrrpGn040vqlbTRmXmmEs74dOpXsndb3PZaEukPU93EbjdZYW7KpTkCWyMxNrjxr8+UAdYSB0bISk5rPWB7SMz0Z+wy2uTeEy8tgobcUkLCgVqATpvaxp8yqVVg5Zp7am5XrnwSV8QnO9xhXwxMUN9qpO4glHXibqb2OXQBNlX3u3d0gDHSIkqw/TMqVFRa8QKJOjXk6wr4Zaa92KW6t8pfTOy4SyRqobtzrrDhjR1TFGpbosVJl1HW1icrfePbA/Ca6EZGQL0q8ap1xkJcFslytBHBXIwFPpISr3RldmF2DDF8gUbfBI45Y++j5plOJmFof2i1sv7RsjwLKAjr0hPqZmUZQDtGJdBBI4FpPMiDeGVUPr1NFNln251TKy8tdsqrAZra6XNjAI+LUr/AAkmlBLmUbXUJXl4r5aQ0YCaYak6+iXfEwjY3z6cdg9pAXET7aMRFqZbCpYzLi3QMtyApVxqeRPZDpSTSf5ZTRGHmWRK76XSCSotP68T2WgMvU2F1SZS+txlpS9XFBVgMw1F9PRD1SkpT0bvJQrOlMyoJXzG1VYwv0x+RcxIGquwp2TQgpKW8uYki48a/G3KHBZk1YOnDTG1tSnW7NoX4Qs4b3+e8Bl0myhbBTNPrl8rbigXAoEmyLDe5wYxf8aM6f8AIyv1KYu4XmKNMOT66/KuukglvYFOgAF72V5op4wsas0QLAyUt9SmAI9GH51N/s/4iIFYidHuw9kXcJS7cDUXurjp9ogp0ZqSjFCFLUEpDVySbADOiF2oIccrNRDaVKKnXwkC+vhW8b7IB4wQ/tqLiB2/PX+4chMdfDc/MOoXmQlYsRw4dht9phzwuptNDxEsMJlUOAhDY0B/F3BpoOMIlLSQ5mXL9YSkhRbUCQrjzKoGj9KuD3umXFKABmUm5NuK3oQEzJalnbk7wcTr5h3CHOobnReGyA2ozKClvtA2rnAXGmsJ0o2pUm/eT6wVNuISSDuKITYjVX2QD9jxaUUSmXUATLrtzO63w4+yFPDj9qzS2STvTrCtfOnzQd6SiF0+gpSbqS2vMBe43G7XsRAbDTZ906ZeUClmdl1B+xulIKQR2+2BoT6RVgTrCQvf2Usco422I7jE6P39ridpF75GHh9Iij0hHPiRtTZuBJy4NieIbF+ChBLAacmIWFKlUslDL+0e4Z7qBBOnK/OAD4rc/l6YCF3AW/mCezVXHT7RDHgB/bydfXf9Db1D0J1aSpzElT2YKgqYfy2vY3zWtvW+iHPBpQiSr6+rplUKZslPAE7F4X4DiYBMffCag86lV0jKQRw7O77YdqS6k9HDjq1AAzJJJNv0qoz+mIIc32C+EgFTar2ULjTVSvZDq7udF802pIaUqZKkNchtidOB0BEAmNzJZbWcx1DgF/8A17hBTF/xqz8hlfqUwNkW1bFZVK9YTkcSAoHdUQmx1za8YJYv0qrIPESMr9SmAsYFW23Vplb35MSbmayQo2um+h0OnOCU3Ws+JWqXTG5VbL5SlozEqwHCTzAFuPdAjCH88nvkDvtTFGrLy1kWzWDF9Aq3gnutBGlLaVSmHWK+202jbsq/FZZlR1Q7bQpt4phboVQnq7XH6ZIsU9SkZy3ml2gcqT26GxtHzIvbekz7htb3Qlx6pyFmUeLVXmVkqsl48Qq3jcxC160aoPtSFM2VSQlM4wl5LSWpVlSM6Vka3GguBw74EYTdqmJ5aaek5emnq6gF/ANW1Fx2HXQ/RFR1WbDtPVfiiZPrFQr0uYLUhMXzbyFjeCh2J5wQ+4nq8rJyCphtCDPBDF0uSrOyylCe0i99eEdsMt1OoScjWRL0/qhmGwpSWGgfDANrDv5wAxqrK09YkK2MvawN/ARy1ijhd+87TGSTdU/LnW9+KOcMFi+J68xT0ypp6GFOLKhMdZlWAArTwNNR4XHuhhk5Sek2W52fYk0SkxKrUktS7Wa2zvwy8uzhCDilVi0Uk32y75Qr6bCCeHXw5NOI45KfNewRDGXepV1KcQsU6ltyy2HsgQZmVYS5c6cAOFxDOZdykomZevsstoKmV/isuyo2O1A0KbcU9sZnWVEVZvLmtsLmwVbgr5oZKa9tqdVl/wBtLD6HIWXq31SKlN1nET9JkGZBRBXss8uyFFKfK0NtIYZxxuQp6Was2hM00Xg0GJVlSM4y8bp0HDhGcMvbOuzS7qypcNtFW8LsuLeiGVCwvD0gs23nZs/vwvRerdsJP1PE7UwqTlqYVMWzkMNAWPzGAeNVFdcSogDNKSxskAAfBJ4AQLo8yWpdwqKt5twb2YdiecEcXfGjHyGV+pTFUQ6M0pXidKFpCkqasUkXBGdEBMSAJr00AAAltywAGmiu/wCyDvRh+dTf7P8AiIivVXGFV1EpOXEop5SninjkJUFaWPZAHMGSrbVHr7RdbmghWYOAC19g4dOOsIzTSX6lMNl5DIW9baEDd1PHe/0jUKZL0qVk621RXnnWQ1danhvZyy7fsGlrQm0wU+fr6pWsuOtSiEFOdokqzWJHZ54A2y2kdG7R3VrQ6UhwDszvXt57Rn8qwHpF4mYbZyIcWAQN+wTp4XGNQmUSiMHKRT1LXKpnLNKXxKQt7jCth1qhVNuou4gefZy3LYZBIKctlX3e5PpgWLdIqEDD9PUEpCltDMbDesGrX4e2FnDDANXpT3WEBSZ2XTsbaqBy6jWHLGTqmaRSnbAlEuo2vYeC3A3CstQnJWnzjz8wKqJxkBsDcJzot2coFqHSU2hFQlAhKEgtMmwAGpaRrxEd8AS6BiRlZfbdDzL+ZsAbllAWOvbHfH75YmU2A+El5dFybWuynuPKDGF5WhMVCnO0x99c880svIcG6nQFVtPKtAImLAE4mmQkJCUhywAGmq+Gv2Q2YFlm25OvNl5uZAaCgoJFgdg8R2nUQHxE817vql5gkS65lxTqgdQnMQdLHsJhwo0tSJT3Zaobz7rPVczheGuYtP8AcOy3pgMvDaXarNtl1DQW5baECyd4cd7/AEh6pbSB0cu3yOKbmVpS5b+1UCR54BU/qM7iFMrV1uNSaUFKlNaqva47OcNxbkmsGzbdLWtcombs2pwWUfhDe/z3gMtkGQ/LqCphDGVDi7m1lWCNPC7YNYv+NWfkMr9SmL2HW6JU3J5deeeZyglrYXOgAzX3fNFLGNvddq3DqUtb/CTAEejD86m/2f8AERAvEiimsukHQIdJ0P63fb6IJ9GP51N/sv8AOiFmohBrlSS2sKcL0xZsFskne7AM0A/YKe29HxAu/Zb1DkJbrpZqcw5fQLSRoeR77egQ5YTDQoWJFS7CmGSg2So/9u5ftPKECkiXzkqT1lpJBW22pFyNfJtA00OTVn6PGV+VMg/vvQgNvlmVmLqO8HBwI7E8yYcqglA6KbKGzR1lGiikZRtXbeFpCXKJYVJP3ZVMjZuhBQU2QuybHdsD9JgNBx58RU6xserLtx8lvkRCpht+1WpbBOqp2XPbzTzg30oBApmH9osI+DXYkoHit+UICYYS17qUs7Ba3DOy5Q+CLBG7fhp6BAF+ka/WmLGx2ctwBP6EciI9wA/tMTMN/wBGw97RA7pH2f4TtZ3AhXUpbQlsfo0+ULwR6P0NjEUuUSy23Ay+HHFcF7wt28vNACsWkivPEHQKfvYHmeRt6RDJgN7bylfXx+Bt6l6EmuBs4oqoS4kuGZf3AW7k3V2WzQ7YIDXU8QbCXUw2WPAUb67B654mATn3S1VH3MxsnLbQ93fb6IdqOvP0duLv4U0T61UZzSxL7Q3HWGwElbaFN6gKHk29sPLgQnopnApJZb60SAq26NubDXThaATmHyyhwlR3g4NQoeTzJgli/wCNWfkMr9SmBMglgsLuyZpGR0DIpByrIRY7thzgti/41Zv/ANDK/UpgOGHKuzRqmHpiT6208hTCmdoUAhXeAeUMf4Y4cBP/AA2xccfx9z/bCMfy8t+2TA8rRtnhm13r+Bz80BqDWMKI5LLaaw0ytkrC1AT6/CAIHi8lH0xxVjDDqBdWGGkDMpIzTy7mxt2JhMoORUlMEKTodL214cMunpilUSkNN3NruueT5XfBc1WmiKxrQXg0wcOsKCNG09eXpc38jvjxeKqEhQQcKouo9k8u3Anyf1YzaVUjrsvrc3Rpuch3QbngkTaQkpKeab28FznA1Rtdxvh6YWXHMPMKVYAnry+AAA8TkBHKVx1RkuNvy+DnCUKCkrROqNiD5ozVtaNk5ZXLtRz80F6ZOS7MoEOOZVZjpaMvacoRuOLc/wAj0n5wuGLycHcbUNG+9gxSAT4SpxVvZFuXxpQUOqQzh1nOtKkECec1SQQoeByhDqk5LvSuzbcClZgbRXpZQqroSVDVar3y27eQvDxnKcblil+P6S9I/aeKaCvFlAbXlVhZsGylKUZ5dgBl7cv630RE43oCWHG04eY2TiklQE8vUi9vF7zCXUCAt7UWDT2vzNc4C50BjwvH5o5eaNW+a41BOKaDs9r+CzZRYndnl6j/AOYjmNaCW2mHcOMgJ3kIM8vTNYnxPNCewE+4zRSQSWzp22tp3ejvgROLQKg2CoBVm+1PIcxeBmuNEZxbh55RSzhlhSgL6T7n+2FrElTRVqu7MtSolWwhDSWQ5nCQhITxsOUB8PFtU+RmFtkTvWtxHki8dnfy7v8A5mBqv09UPouq0zUm015h6Sk0gq2zD7SlBY4C2939kNHvU0z+t6r6j7qJEgie9TTDoKxVfUfdR5709JTcIqtUSkqKst2Ta5724kSA996mmX+N6r6j7qIeielKIUqq1UrBBCrs6cR/R/rGJEgJ71NL/req+o+6iojoep7ZSW65Uk5TcWQ1zv5OuoESJAer6H5Bwq2lcqKgpedW41qb38mLXvU0y+lXqt/7j7uJEgIeiek3C/dWqhYzb12bkHLp+Tt4o7InvU0z+t6p6j7qJEgPR0U0s7qqtVVJIsU3ZHsbjwdFNLAAFXqthw/IfdxIkBB0U0wcKvVB/gfdQrVvoxrTNTeTRpd2ck9Ch599pKlGwvcbvbfsiRID/9k="/>
          <p:cNvSpPr>
            <a:spLocks noChangeAspect="1" noChangeArrowheads="1"/>
          </p:cNvSpPr>
          <p:nvPr/>
        </p:nvSpPr>
        <p:spPr bwMode="auto">
          <a:xfrm>
            <a:off x="368300" y="168275"/>
            <a:ext cx="1219200" cy="1133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71" name="Group 70"/>
          <p:cNvGrpSpPr/>
          <p:nvPr/>
        </p:nvGrpSpPr>
        <p:grpSpPr>
          <a:xfrm>
            <a:off x="694935" y="4405466"/>
            <a:ext cx="2035173" cy="993467"/>
            <a:chOff x="2036649" y="4850984"/>
            <a:chExt cx="2079754" cy="679450"/>
          </a:xfrm>
        </p:grpSpPr>
        <p:pic>
          <p:nvPicPr>
            <p:cNvPr id="72" name="Picture 6"/>
            <p:cNvPicPr>
              <a:picLocks noChangeArrowheads="1"/>
            </p:cNvPicPr>
            <p:nvPr/>
          </p:nvPicPr>
          <p:blipFill>
            <a:blip r:embed="rId4" cstate="print"/>
            <a:srcRect/>
            <a:stretch>
              <a:fillRect/>
            </a:stretch>
          </p:blipFill>
          <p:spPr bwMode="auto">
            <a:xfrm>
              <a:off x="2036649" y="4850984"/>
              <a:ext cx="2035175" cy="679450"/>
            </a:xfrm>
            <a:prstGeom prst="rect">
              <a:avLst/>
            </a:prstGeom>
            <a:noFill/>
            <a:ln w="9525">
              <a:noFill/>
              <a:miter lim="800000"/>
              <a:headEnd/>
              <a:tailEnd/>
            </a:ln>
            <a:effectLst>
              <a:outerShdw dist="107763" dir="2700000" algn="ctr" rotWithShape="0">
                <a:srgbClr val="777777"/>
              </a:outerShdw>
            </a:effectLst>
          </p:spPr>
        </p:pic>
        <p:sp>
          <p:nvSpPr>
            <p:cNvPr id="73" name="Text Box 7"/>
            <p:cNvSpPr txBox="1">
              <a:spLocks noChangeArrowheads="1"/>
            </p:cNvSpPr>
            <p:nvPr/>
          </p:nvSpPr>
          <p:spPr bwMode="auto">
            <a:xfrm>
              <a:off x="2423696" y="4979876"/>
              <a:ext cx="1692707" cy="400110"/>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ea typeface="TSC UKai M TT"/>
                  <a:cs typeface="Tahoma" pitchFamily="34" charset="0"/>
                </a:rPr>
                <a:t>e-Learning</a:t>
              </a:r>
              <a:endParaRPr lang="zh-CN" altLang="en-GB" sz="2000" b="1" dirty="0">
                <a:solidFill>
                  <a:srgbClr val="0000FF"/>
                </a:solidFill>
                <a:latin typeface="Tahoma" pitchFamily="34" charset="0"/>
                <a:ea typeface="TSC UKai M TT"/>
                <a:cs typeface="Tahoma" pitchFamily="34" charset="0"/>
              </a:endParaRPr>
            </a:p>
          </p:txBody>
        </p:sp>
      </p:grpSp>
      <p:sp>
        <p:nvSpPr>
          <p:cNvPr id="75" name="Rectangle 107"/>
          <p:cNvSpPr>
            <a:spLocks noChangeArrowheads="1"/>
          </p:cNvSpPr>
          <p:nvPr/>
        </p:nvSpPr>
        <p:spPr bwMode="auto">
          <a:xfrm>
            <a:off x="1035298" y="4858258"/>
            <a:ext cx="2071688" cy="338554"/>
          </a:xfrm>
          <a:prstGeom prst="rect">
            <a:avLst/>
          </a:prstGeom>
          <a:noFill/>
          <a:ln w="9525">
            <a:noFill/>
            <a:miter lim="800000"/>
            <a:headEnd/>
            <a:tailEnd/>
          </a:ln>
        </p:spPr>
        <p:txBody>
          <a:bodyPr>
            <a:spAutoFit/>
          </a:bodyPr>
          <a:lstStyle/>
          <a:p>
            <a:pPr eaLnBrk="0" hangingPunct="0"/>
            <a:r>
              <a:rPr lang="en-US" sz="1600" dirty="0">
                <a:solidFill>
                  <a:srgbClr val="FF0000"/>
                </a:solidFill>
                <a:latin typeface="Tahoma" pitchFamily="34" charset="0"/>
                <a:cs typeface="Tahoma" pitchFamily="34" charset="0"/>
              </a:rPr>
              <a:t>(</a:t>
            </a:r>
            <a:r>
              <a:rPr lang="en-GB" sz="1600" dirty="0">
                <a:solidFill>
                  <a:srgbClr val="FF0000"/>
                </a:solidFill>
                <a:latin typeface="Tahoma" pitchFamily="34" charset="0"/>
                <a:cs typeface="Tahoma" pitchFamily="34" charset="0"/>
              </a:rPr>
              <a:t>Virtualisation Infra) </a:t>
            </a:r>
          </a:p>
        </p:txBody>
      </p:sp>
      <p:pic>
        <p:nvPicPr>
          <p:cNvPr id="76" name="Picture 54"/>
          <p:cNvPicPr>
            <a:picLocks noChangeArrowheads="1"/>
          </p:cNvPicPr>
          <p:nvPr/>
        </p:nvPicPr>
        <p:blipFill>
          <a:blip r:embed="rId4" cstate="print"/>
          <a:srcRect/>
          <a:stretch>
            <a:fillRect/>
          </a:stretch>
        </p:blipFill>
        <p:spPr bwMode="auto">
          <a:xfrm>
            <a:off x="6236357" y="1599964"/>
            <a:ext cx="2856025" cy="1007581"/>
          </a:xfrm>
          <a:prstGeom prst="rect">
            <a:avLst/>
          </a:prstGeom>
          <a:noFill/>
          <a:ln w="9525">
            <a:noFill/>
            <a:miter lim="800000"/>
            <a:headEnd/>
            <a:tailEnd/>
          </a:ln>
          <a:effectLst>
            <a:outerShdw dist="107763" dir="2700000" algn="ctr" rotWithShape="0">
              <a:srgbClr val="777777"/>
            </a:outerShdw>
          </a:effectLst>
        </p:spPr>
      </p:pic>
      <p:sp>
        <p:nvSpPr>
          <p:cNvPr id="77" name="Line 60"/>
          <p:cNvSpPr>
            <a:spLocks noChangeShapeType="1"/>
          </p:cNvSpPr>
          <p:nvPr/>
        </p:nvSpPr>
        <p:spPr bwMode="auto">
          <a:xfrm rot="2478381" flipV="1">
            <a:off x="6493076" y="1946519"/>
            <a:ext cx="364724" cy="787433"/>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78" name="Text Box 57"/>
          <p:cNvSpPr txBox="1">
            <a:spLocks noChangeArrowheads="1"/>
          </p:cNvSpPr>
          <p:nvPr/>
        </p:nvSpPr>
        <p:spPr bwMode="auto">
          <a:xfrm>
            <a:off x="7586957" y="1705539"/>
            <a:ext cx="1523288" cy="830997"/>
          </a:xfrm>
          <a:prstGeom prst="rect">
            <a:avLst/>
          </a:prstGeom>
          <a:noFill/>
          <a:ln w="9525">
            <a:noFill/>
            <a:miter lim="800000"/>
            <a:headEnd/>
            <a:tailEnd/>
          </a:ln>
        </p:spPr>
        <p:txBody>
          <a:bodyPr wrap="square">
            <a:spAutoFit/>
          </a:bodyPr>
          <a:lstStyle/>
          <a:p>
            <a:pPr eaLnBrk="0" hangingPunct="0"/>
            <a:r>
              <a:rPr lang="en-US" altLang="zh-CN" sz="1600" b="1" dirty="0">
                <a:solidFill>
                  <a:srgbClr val="0000FF"/>
                </a:solidFill>
                <a:latin typeface="Tahoma" pitchFamily="34" charset="0"/>
                <a:ea typeface="MS Song"/>
                <a:cs typeface="Tahoma" pitchFamily="34" charset="0"/>
              </a:rPr>
              <a:t>M365 +Exchange</a:t>
            </a:r>
          </a:p>
          <a:p>
            <a:pPr eaLnBrk="0" hangingPunct="0"/>
            <a:r>
              <a:rPr lang="en-US" altLang="zh-CN" sz="1600" b="1" dirty="0">
                <a:solidFill>
                  <a:srgbClr val="0000FF"/>
                </a:solidFill>
                <a:latin typeface="Tahoma" pitchFamily="34" charset="0"/>
                <a:ea typeface="MS Song"/>
                <a:cs typeface="Tahoma" pitchFamily="34" charset="0"/>
              </a:rPr>
              <a:t>Online </a:t>
            </a:r>
            <a:endParaRPr lang="zh-CN" altLang="en-GB" sz="1600" dirty="0">
              <a:solidFill>
                <a:srgbClr val="0000FF"/>
              </a:solidFill>
              <a:latin typeface="Tahoma" pitchFamily="34" charset="0"/>
              <a:ea typeface="MS Song"/>
              <a:cs typeface="Tahoma" pitchFamily="34" charset="0"/>
            </a:endParaRPr>
          </a:p>
        </p:txBody>
      </p:sp>
      <p:pic>
        <p:nvPicPr>
          <p:cNvPr id="82" name="Picture 29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41728" y="2461269"/>
            <a:ext cx="779843" cy="25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Line 101"/>
          <p:cNvSpPr>
            <a:spLocks noChangeShapeType="1"/>
          </p:cNvSpPr>
          <p:nvPr/>
        </p:nvSpPr>
        <p:spPr bwMode="auto">
          <a:xfrm rot="2478381" flipV="1">
            <a:off x="5814418" y="4301564"/>
            <a:ext cx="1109847" cy="7540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85" name="Line 102"/>
          <p:cNvSpPr>
            <a:spLocks noChangeShapeType="1"/>
          </p:cNvSpPr>
          <p:nvPr/>
        </p:nvSpPr>
        <p:spPr bwMode="auto">
          <a:xfrm rot="2478381">
            <a:off x="5207392" y="5012872"/>
            <a:ext cx="1872735" cy="42340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86" name="Text Box 109" descr="Stationery"/>
          <p:cNvSpPr txBox="1">
            <a:spLocks noChangeArrowheads="1"/>
          </p:cNvSpPr>
          <p:nvPr/>
        </p:nvSpPr>
        <p:spPr bwMode="auto">
          <a:xfrm>
            <a:off x="4950482" y="4728877"/>
            <a:ext cx="1285875" cy="258763"/>
          </a:xfrm>
          <a:prstGeom prst="rect">
            <a:avLst/>
          </a:prstGeom>
          <a:noFill/>
          <a:ln w="9525">
            <a:noFill/>
            <a:miter lim="800000"/>
            <a:headEnd/>
            <a:tailEnd/>
          </a:ln>
        </p:spPr>
        <p:txBody>
          <a:bodyPr lIns="73025" tIns="36512" rIns="73025" bIns="36512">
            <a:spAutoFit/>
          </a:bodyPr>
          <a:lstStyle/>
          <a:p>
            <a:pPr eaLnBrk="0" hangingPunct="0"/>
            <a:r>
              <a:rPr lang="en-US" sz="1200" b="1" dirty="0">
                <a:latin typeface="Arial" charset="0"/>
              </a:rPr>
              <a:t>2</a:t>
            </a:r>
            <a:r>
              <a:rPr lang="en-US" sz="1200" b="1">
                <a:latin typeface="Arial" charset="0"/>
              </a:rPr>
              <a:t> </a:t>
            </a:r>
            <a:r>
              <a:rPr lang="en-US" sz="1200" b="1" dirty="0">
                <a:latin typeface="Arial" charset="0"/>
              </a:rPr>
              <a:t>Gigabit link</a:t>
            </a:r>
          </a:p>
        </p:txBody>
      </p:sp>
      <p:sp>
        <p:nvSpPr>
          <p:cNvPr id="87" name="Text Box 109" descr="Stationery"/>
          <p:cNvSpPr txBox="1">
            <a:spLocks noChangeArrowheads="1"/>
          </p:cNvSpPr>
          <p:nvPr/>
        </p:nvSpPr>
        <p:spPr bwMode="auto">
          <a:xfrm>
            <a:off x="6360145" y="4164370"/>
            <a:ext cx="1242863" cy="258403"/>
          </a:xfrm>
          <a:prstGeom prst="rect">
            <a:avLst/>
          </a:prstGeom>
          <a:noFill/>
          <a:ln w="9525">
            <a:noFill/>
            <a:miter lim="800000"/>
            <a:headEnd/>
            <a:tailEnd/>
          </a:ln>
        </p:spPr>
        <p:txBody>
          <a:bodyPr wrap="square" lIns="73025" tIns="36512" rIns="73025" bIns="36512">
            <a:spAutoFit/>
          </a:bodyPr>
          <a:lstStyle/>
          <a:p>
            <a:pPr eaLnBrk="0" hangingPunct="0"/>
            <a:r>
              <a:rPr lang="en-US" sz="1200" b="1" dirty="0">
                <a:latin typeface="Arial" charset="0"/>
              </a:rPr>
              <a:t>6 Gigabit link</a:t>
            </a:r>
          </a:p>
        </p:txBody>
      </p:sp>
      <p:pic>
        <p:nvPicPr>
          <p:cNvPr id="90" name="Picture 29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787054" y="4637665"/>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29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811082" y="4886816"/>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Line 101"/>
          <p:cNvSpPr>
            <a:spLocks noChangeShapeType="1"/>
          </p:cNvSpPr>
          <p:nvPr/>
        </p:nvSpPr>
        <p:spPr bwMode="auto">
          <a:xfrm rot="2478381" flipV="1">
            <a:off x="7347858" y="4748563"/>
            <a:ext cx="352396" cy="34493"/>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3" name="Line 101"/>
          <p:cNvSpPr>
            <a:spLocks noChangeShapeType="1"/>
          </p:cNvSpPr>
          <p:nvPr/>
        </p:nvSpPr>
        <p:spPr bwMode="auto">
          <a:xfrm rot="2478381">
            <a:off x="7105408" y="4720887"/>
            <a:ext cx="177377" cy="20185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4" name="Line 101"/>
          <p:cNvSpPr>
            <a:spLocks noChangeShapeType="1"/>
          </p:cNvSpPr>
          <p:nvPr/>
        </p:nvSpPr>
        <p:spPr bwMode="auto">
          <a:xfrm rot="2478381" flipH="1">
            <a:off x="6077100" y="6097245"/>
            <a:ext cx="378884" cy="663442"/>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5" name="Text Box 100"/>
          <p:cNvSpPr txBox="1">
            <a:spLocks noChangeArrowheads="1"/>
          </p:cNvSpPr>
          <p:nvPr/>
        </p:nvSpPr>
        <p:spPr bwMode="auto">
          <a:xfrm>
            <a:off x="4205165" y="6535738"/>
            <a:ext cx="1261884"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cs typeface="Tahoma" pitchFamily="34" charset="0"/>
              </a:rPr>
              <a:t>Internet</a:t>
            </a:r>
            <a:endParaRPr lang="zh-CN" altLang="en-GB" sz="2000" b="1" dirty="0">
              <a:solidFill>
                <a:srgbClr val="0000FF"/>
              </a:solidFill>
              <a:latin typeface="Tahoma" pitchFamily="34" charset="0"/>
              <a:ea typeface="TSC UKai M TT"/>
              <a:cs typeface="Tahoma" pitchFamily="34" charset="0"/>
            </a:endParaRPr>
          </a:p>
        </p:txBody>
      </p:sp>
      <p:sp>
        <p:nvSpPr>
          <p:cNvPr id="96" name="Text Box 100"/>
          <p:cNvSpPr txBox="1">
            <a:spLocks noChangeArrowheads="1"/>
          </p:cNvSpPr>
          <p:nvPr/>
        </p:nvSpPr>
        <p:spPr bwMode="auto">
          <a:xfrm>
            <a:off x="6732240" y="3861048"/>
            <a:ext cx="1261884"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cs typeface="Tahoma" pitchFamily="34" charset="0"/>
              </a:rPr>
              <a:t>Internet</a:t>
            </a:r>
            <a:endParaRPr lang="zh-CN" altLang="en-GB" sz="2000" b="1" dirty="0">
              <a:solidFill>
                <a:srgbClr val="0000FF"/>
              </a:solidFill>
              <a:latin typeface="Tahoma" pitchFamily="34" charset="0"/>
              <a:ea typeface="TSC UKai M TT"/>
              <a:cs typeface="Tahoma" pitchFamily="34" charset="0"/>
            </a:endParaRPr>
          </a:p>
        </p:txBody>
      </p:sp>
      <p:sp>
        <p:nvSpPr>
          <p:cNvPr id="97" name="Text Box 100"/>
          <p:cNvSpPr txBox="1">
            <a:spLocks noChangeArrowheads="1"/>
          </p:cNvSpPr>
          <p:nvPr/>
        </p:nvSpPr>
        <p:spPr bwMode="auto">
          <a:xfrm>
            <a:off x="7214211" y="5477162"/>
            <a:ext cx="2182325" cy="400110"/>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cs typeface="Tahoma" pitchFamily="34" charset="0"/>
              </a:rPr>
              <a:t>Global Switch</a:t>
            </a:r>
            <a:endParaRPr lang="zh-CN" altLang="en-GB" sz="2000" b="1" dirty="0">
              <a:solidFill>
                <a:srgbClr val="0000FF"/>
              </a:solidFill>
              <a:latin typeface="Tahoma" pitchFamily="34" charset="0"/>
              <a:ea typeface="TSC UKai M TT"/>
              <a:cs typeface="Tahoma" pitchFamily="34" charset="0"/>
            </a:endParaRPr>
          </a:p>
        </p:txBody>
      </p:sp>
      <p:pic>
        <p:nvPicPr>
          <p:cNvPr id="100" name="Picture 9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27984" y="2564904"/>
            <a:ext cx="1001989" cy="752549"/>
          </a:xfrm>
          <a:prstGeom prst="rect">
            <a:avLst/>
          </a:prstGeom>
        </p:spPr>
      </p:pic>
      <p:pic>
        <p:nvPicPr>
          <p:cNvPr id="101" name="Picture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90734" y="976447"/>
            <a:ext cx="1125104" cy="560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 name="Text Box 21"/>
          <p:cNvSpPr txBox="1">
            <a:spLocks noChangeArrowheads="1"/>
          </p:cNvSpPr>
          <p:nvPr/>
        </p:nvSpPr>
        <p:spPr bwMode="auto">
          <a:xfrm>
            <a:off x="1214438" y="6157753"/>
            <a:ext cx="2606804" cy="1015663"/>
          </a:xfrm>
          <a:prstGeom prst="rect">
            <a:avLst/>
          </a:prstGeom>
          <a:noFill/>
          <a:ln w="9525">
            <a:noFill/>
            <a:miter lim="800000"/>
            <a:headEnd/>
            <a:tailEnd/>
          </a:ln>
        </p:spPr>
        <p:txBody>
          <a:bodyPr wrap="none">
            <a:spAutoFit/>
          </a:bodyPr>
          <a:lstStyle/>
          <a:p>
            <a:pPr eaLnBrk="0" hangingPunct="0"/>
            <a:r>
              <a:rPr lang="en-GB" sz="2000" b="1" dirty="0">
                <a:solidFill>
                  <a:srgbClr val="0000FF"/>
                </a:solidFill>
                <a:latin typeface="Tahoma" pitchFamily="34" charset="0"/>
                <a:cs typeface="Tahoma" pitchFamily="34" charset="0"/>
              </a:rPr>
              <a:t>NYP </a:t>
            </a:r>
            <a:r>
              <a:rPr lang="en-US" altLang="zh-CN" sz="2000" b="1" dirty="0">
                <a:solidFill>
                  <a:srgbClr val="0000FF"/>
                </a:solidFill>
                <a:latin typeface="Tahoma" pitchFamily="34" charset="0"/>
                <a:ea typeface="TSC UKai M TT"/>
                <a:cs typeface="Tahoma" pitchFamily="34" charset="0"/>
              </a:rPr>
              <a:t>Info System, </a:t>
            </a:r>
          </a:p>
          <a:p>
            <a:pPr eaLnBrk="0" hangingPunct="0"/>
            <a:r>
              <a:rPr lang="en-US" altLang="zh-CN" sz="2000" b="1" dirty="0">
                <a:solidFill>
                  <a:srgbClr val="0000FF"/>
                </a:solidFill>
                <a:latin typeface="Tahoma" pitchFamily="34" charset="0"/>
                <a:ea typeface="TSC UKai M TT"/>
                <a:cs typeface="Tahoma" pitchFamily="34" charset="0"/>
              </a:rPr>
              <a:t>Student e-Services</a:t>
            </a:r>
          </a:p>
          <a:p>
            <a:pPr eaLnBrk="0" hangingPunct="0"/>
            <a:endParaRPr lang="zh-CN" altLang="en-GB" sz="2000" b="1" dirty="0">
              <a:solidFill>
                <a:srgbClr val="0000FF"/>
              </a:solidFill>
              <a:latin typeface="Tahoma" pitchFamily="34" charset="0"/>
              <a:ea typeface="TSC UKai M TT"/>
              <a:cs typeface="Tahoma" pitchFamily="34" charset="0"/>
            </a:endParaRPr>
          </a:p>
        </p:txBody>
      </p:sp>
      <p:pic>
        <p:nvPicPr>
          <p:cNvPr id="103" name="Picture 102"/>
          <p:cNvPicPr>
            <a:picLocks noChangeAspect="1"/>
          </p:cNvPicPr>
          <p:nvPr/>
        </p:nvPicPr>
        <p:blipFill>
          <a:blip r:embed="rId19"/>
          <a:stretch>
            <a:fillRect/>
          </a:stretch>
        </p:blipFill>
        <p:spPr>
          <a:xfrm>
            <a:off x="4925018" y="3879882"/>
            <a:ext cx="1191844" cy="231916"/>
          </a:xfrm>
          <a:prstGeom prst="rect">
            <a:avLst/>
          </a:prstGeom>
        </p:spPr>
      </p:pic>
      <p:pic>
        <p:nvPicPr>
          <p:cNvPr id="104" name="Picture 103"/>
          <p:cNvPicPr>
            <a:picLocks noChangeAspect="1"/>
          </p:cNvPicPr>
          <p:nvPr/>
        </p:nvPicPr>
        <p:blipFill>
          <a:blip r:embed="rId19"/>
          <a:stretch>
            <a:fillRect/>
          </a:stretch>
        </p:blipFill>
        <p:spPr>
          <a:xfrm>
            <a:off x="4946122" y="4261158"/>
            <a:ext cx="1175165" cy="228670"/>
          </a:xfrm>
          <a:prstGeom prst="rect">
            <a:avLst/>
          </a:prstGeom>
        </p:spPr>
      </p:pic>
      <p:pic>
        <p:nvPicPr>
          <p:cNvPr id="105" name="Picture 104"/>
          <p:cNvPicPr>
            <a:picLocks noChangeAspect="1"/>
          </p:cNvPicPr>
          <p:nvPr/>
        </p:nvPicPr>
        <p:blipFill>
          <a:blip r:embed="rId20"/>
          <a:stretch>
            <a:fillRect/>
          </a:stretch>
        </p:blipFill>
        <p:spPr>
          <a:xfrm>
            <a:off x="1979243" y="5445650"/>
            <a:ext cx="1332897" cy="595414"/>
          </a:xfrm>
          <a:prstGeom prst="rect">
            <a:avLst/>
          </a:prstGeom>
        </p:spPr>
      </p:pic>
      <p:pic>
        <p:nvPicPr>
          <p:cNvPr id="106" name="Picture 105"/>
          <p:cNvPicPr>
            <a:picLocks noChangeAspect="1"/>
          </p:cNvPicPr>
          <p:nvPr/>
        </p:nvPicPr>
        <p:blipFill>
          <a:blip r:embed="rId20"/>
          <a:stretch>
            <a:fillRect/>
          </a:stretch>
        </p:blipFill>
        <p:spPr>
          <a:xfrm>
            <a:off x="1179909" y="5640388"/>
            <a:ext cx="1332897" cy="595414"/>
          </a:xfrm>
          <a:prstGeom prst="rect">
            <a:avLst/>
          </a:prstGeom>
        </p:spPr>
      </p:pic>
      <p:sp>
        <p:nvSpPr>
          <p:cNvPr id="107" name="Rectangle 92"/>
          <p:cNvSpPr>
            <a:spLocks noChangeArrowheads="1"/>
          </p:cNvSpPr>
          <p:nvPr/>
        </p:nvSpPr>
        <p:spPr bwMode="auto">
          <a:xfrm>
            <a:off x="8098551" y="3953985"/>
            <a:ext cx="1048685" cy="307777"/>
          </a:xfrm>
          <a:prstGeom prst="rect">
            <a:avLst/>
          </a:prstGeom>
          <a:noFill/>
          <a:ln w="9525">
            <a:noFill/>
            <a:miter lim="800000"/>
            <a:headEnd/>
            <a:tailEnd/>
          </a:ln>
        </p:spPr>
        <p:txBody>
          <a:bodyPr wrap="none">
            <a:spAutoFit/>
          </a:bodyPr>
          <a:lstStyle/>
          <a:p>
            <a:pPr eaLnBrk="0" hangingPunct="0"/>
            <a:r>
              <a:rPr lang="en-US" sz="1400" b="1" dirty="0">
                <a:solidFill>
                  <a:srgbClr val="333399"/>
                </a:solidFill>
                <a:latin typeface="Arial" charset="0"/>
                <a:ea typeface="TSC UKai M TT"/>
                <a:cs typeface="Tahoma" pitchFamily="34" charset="0"/>
              </a:rPr>
              <a:t>2000Mbps</a:t>
            </a:r>
          </a:p>
        </p:txBody>
      </p:sp>
      <p:pic>
        <p:nvPicPr>
          <p:cNvPr id="108" name="Picture 293">
            <a:extLst>
              <a:ext uri="{FF2B5EF4-FFF2-40B4-BE49-F238E27FC236}">
                <a16:creationId xmlns:a16="http://schemas.microsoft.com/office/drawing/2014/main" id="{A5F263C7-A180-4D03-AE48-C38F06D94E7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264242" y="6212741"/>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293">
            <a:extLst>
              <a:ext uri="{FF2B5EF4-FFF2-40B4-BE49-F238E27FC236}">
                <a16:creationId xmlns:a16="http://schemas.microsoft.com/office/drawing/2014/main" id="{463D44B4-80C6-407D-8756-B0882F2027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279289" y="5971104"/>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 name="Line 101">
            <a:extLst>
              <a:ext uri="{FF2B5EF4-FFF2-40B4-BE49-F238E27FC236}">
                <a16:creationId xmlns:a16="http://schemas.microsoft.com/office/drawing/2014/main" id="{B011D5B2-38FE-4C6C-8B56-82ABE51EAFC3}"/>
              </a:ext>
            </a:extLst>
          </p:cNvPr>
          <p:cNvSpPr>
            <a:spLocks noChangeShapeType="1"/>
          </p:cNvSpPr>
          <p:nvPr/>
        </p:nvSpPr>
        <p:spPr bwMode="auto">
          <a:xfrm rot="2478381">
            <a:off x="6565122" y="6007320"/>
            <a:ext cx="177377" cy="20185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pic>
        <p:nvPicPr>
          <p:cNvPr id="113" name="Picture 112" descr="Cloud Servers vs. Clustered Cloud Servers: Which Should You Choose?">
            <a:extLst>
              <a:ext uri="{FF2B5EF4-FFF2-40B4-BE49-F238E27FC236}">
                <a16:creationId xmlns:a16="http://schemas.microsoft.com/office/drawing/2014/main" id="{D6364DA9-7B40-4208-9F8B-E49FE97F16BC}"/>
              </a:ext>
            </a:extLst>
          </p:cNvPr>
          <p:cNvPicPr>
            <a:picLocks noChangeAspect="1" noChangeArrowheads="1"/>
          </p:cNvPicPr>
          <p:nvPr/>
        </p:nvPicPr>
        <p:blipFill>
          <a:blip r:embed="rId2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196" y="4087966"/>
            <a:ext cx="1283293" cy="1264908"/>
          </a:xfrm>
          <a:custGeom>
            <a:avLst/>
            <a:gdLst>
              <a:gd name="connsiteX0" fmla="*/ 3378937 w 4039528"/>
              <a:gd name="connsiteY0" fmla="*/ 2941776 h 3981655"/>
              <a:gd name="connsiteX1" fmla="*/ 3295924 w 4039528"/>
              <a:gd name="connsiteY1" fmla="*/ 3069064 h 3981655"/>
              <a:gd name="connsiteX2" fmla="*/ 1652813 w 4039528"/>
              <a:gd name="connsiteY2" fmla="*/ 3240979 h 3981655"/>
              <a:gd name="connsiteX3" fmla="*/ 1638455 w 4039528"/>
              <a:gd name="connsiteY3" fmla="*/ 3221835 h 3981655"/>
              <a:gd name="connsiteX4" fmla="*/ 1577495 w 4039528"/>
              <a:gd name="connsiteY4" fmla="*/ 3211675 h 3981655"/>
              <a:gd name="connsiteX5" fmla="*/ 1475895 w 4039528"/>
              <a:gd name="connsiteY5" fmla="*/ 3171035 h 3981655"/>
              <a:gd name="connsiteX6" fmla="*/ 1374295 w 4039528"/>
              <a:gd name="connsiteY6" fmla="*/ 3059275 h 3981655"/>
              <a:gd name="connsiteX7" fmla="*/ 805335 w 4039528"/>
              <a:gd name="connsiteY7" fmla="*/ 3099915 h 3981655"/>
              <a:gd name="connsiteX8" fmla="*/ 531015 w 4039528"/>
              <a:gd name="connsiteY8" fmla="*/ 3110075 h 3981655"/>
              <a:gd name="connsiteX9" fmla="*/ 449735 w 4039528"/>
              <a:gd name="connsiteY9" fmla="*/ 3049115 h 3981655"/>
              <a:gd name="connsiteX10" fmla="*/ 456509 w 4039528"/>
              <a:gd name="connsiteY10" fmla="*/ 3462344 h 3981655"/>
              <a:gd name="connsiteX11" fmla="*/ 108201 w 4039528"/>
              <a:gd name="connsiteY11" fmla="*/ 3810652 h 3981655"/>
              <a:gd name="connsiteX12" fmla="*/ 2775705 w 4039528"/>
              <a:gd name="connsiteY12" fmla="*/ 3666762 h 3981655"/>
              <a:gd name="connsiteX13" fmla="*/ 2831047 w 4039528"/>
              <a:gd name="connsiteY13" fmla="*/ 3672296 h 3981655"/>
              <a:gd name="connsiteX14" fmla="*/ 2897458 w 4039528"/>
              <a:gd name="connsiteY14" fmla="*/ 3677830 h 3981655"/>
              <a:gd name="connsiteX15" fmla="*/ 3533896 w 4039528"/>
              <a:gd name="connsiteY15" fmla="*/ 3273831 h 3981655"/>
              <a:gd name="connsiteX16" fmla="*/ 3539430 w 4039528"/>
              <a:gd name="connsiteY16" fmla="*/ 3218488 h 3981655"/>
              <a:gd name="connsiteX17" fmla="*/ 0 w 4039528"/>
              <a:gd name="connsiteY17" fmla="*/ 0 h 3981655"/>
              <a:gd name="connsiteX18" fmla="*/ 4039528 w 4039528"/>
              <a:gd name="connsiteY18" fmla="*/ 0 h 3981655"/>
              <a:gd name="connsiteX19" fmla="*/ 4039528 w 4039528"/>
              <a:gd name="connsiteY19" fmla="*/ 3981655 h 3981655"/>
              <a:gd name="connsiteX20" fmla="*/ 0 w 4039528"/>
              <a:gd name="connsiteY20" fmla="*/ 3981655 h 398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528" h="3981655">
                <a:moveTo>
                  <a:pt x="3378937" y="2941776"/>
                </a:moveTo>
                <a:lnTo>
                  <a:pt x="3295924" y="3069064"/>
                </a:lnTo>
                <a:lnTo>
                  <a:pt x="1652813" y="3240979"/>
                </a:lnTo>
                <a:lnTo>
                  <a:pt x="1638455" y="3221835"/>
                </a:lnTo>
                <a:lnTo>
                  <a:pt x="1577495" y="3211675"/>
                </a:lnTo>
                <a:lnTo>
                  <a:pt x="1475895" y="3171035"/>
                </a:lnTo>
                <a:lnTo>
                  <a:pt x="1374295" y="3059275"/>
                </a:lnTo>
                <a:lnTo>
                  <a:pt x="805335" y="3099915"/>
                </a:lnTo>
                <a:lnTo>
                  <a:pt x="531015" y="3110075"/>
                </a:lnTo>
                <a:lnTo>
                  <a:pt x="449735" y="3049115"/>
                </a:lnTo>
                <a:lnTo>
                  <a:pt x="456509" y="3462344"/>
                </a:lnTo>
                <a:lnTo>
                  <a:pt x="108201" y="3810652"/>
                </a:lnTo>
                <a:lnTo>
                  <a:pt x="2775705" y="3666762"/>
                </a:lnTo>
                <a:cubicBezTo>
                  <a:pt x="2812053" y="3666762"/>
                  <a:pt x="2771037" y="3665979"/>
                  <a:pt x="2831047" y="3672296"/>
                </a:cubicBezTo>
                <a:cubicBezTo>
                  <a:pt x="2853139" y="3674621"/>
                  <a:pt x="2875321" y="3675985"/>
                  <a:pt x="2897458" y="3677830"/>
                </a:cubicBezTo>
                <a:lnTo>
                  <a:pt x="3533896" y="3273831"/>
                </a:lnTo>
                <a:cubicBezTo>
                  <a:pt x="3533896" y="3251591"/>
                  <a:pt x="3533693" y="3270130"/>
                  <a:pt x="3539430" y="3218488"/>
                </a:cubicBezTo>
                <a:close/>
                <a:moveTo>
                  <a:pt x="0" y="0"/>
                </a:moveTo>
                <a:lnTo>
                  <a:pt x="4039528" y="0"/>
                </a:lnTo>
                <a:lnTo>
                  <a:pt x="4039528" y="3981655"/>
                </a:lnTo>
                <a:lnTo>
                  <a:pt x="0" y="3981655"/>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Microsoft Teams - Wikipedia">
            <a:extLst>
              <a:ext uri="{FF2B5EF4-FFF2-40B4-BE49-F238E27FC236}">
                <a16:creationId xmlns:a16="http://schemas.microsoft.com/office/drawing/2014/main" id="{B173936D-4CE6-4438-BFCA-84B966AF0EB4}"/>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1469" y="901030"/>
            <a:ext cx="656937" cy="60900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Striped Right 1">
            <a:extLst>
              <a:ext uri="{FF2B5EF4-FFF2-40B4-BE49-F238E27FC236}">
                <a16:creationId xmlns:a16="http://schemas.microsoft.com/office/drawing/2014/main" id="{DBA5AA8A-939E-4295-A9E2-EE7CB7195136}"/>
              </a:ext>
            </a:extLst>
          </p:cNvPr>
          <p:cNvSpPr/>
          <p:nvPr/>
        </p:nvSpPr>
        <p:spPr>
          <a:xfrm>
            <a:off x="7777325" y="1052736"/>
            <a:ext cx="368252" cy="323562"/>
          </a:xfrm>
          <a:prstGeom prst="stripedRightArrow">
            <a:avLst/>
          </a:prstGeom>
          <a:gradFill>
            <a:gsLst>
              <a:gs pos="0">
                <a:schemeClr val="accent1">
                  <a:lumMod val="5000"/>
                  <a:lumOff val="95000"/>
                </a:schemeClr>
              </a:gs>
              <a:gs pos="60000">
                <a:srgbClr val="7B82EC"/>
              </a:gs>
              <a:gs pos="83000">
                <a:srgbClr val="3F46B1"/>
              </a:gs>
              <a:gs pos="100000">
                <a:srgbClr val="4F59CA"/>
              </a:gs>
            </a:gsLst>
            <a:lin ang="5400000" scaled="1"/>
          </a:gradFill>
          <a:ln cmpd="sng">
            <a:solidFill>
              <a:srgbClr val="4F5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4" descr="StarHub – Logos Download">
            <a:extLst>
              <a:ext uri="{FF2B5EF4-FFF2-40B4-BE49-F238E27FC236}">
                <a16:creationId xmlns:a16="http://schemas.microsoft.com/office/drawing/2014/main" id="{215550B6-88E0-4647-811A-620B7630396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60612" y="4264521"/>
            <a:ext cx="1261884" cy="47693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CBF7CD9-9F04-61AF-B674-CA84012F1EEB}"/>
              </a:ext>
            </a:extLst>
          </p:cNvPr>
          <p:cNvPicPr>
            <a:picLocks noChangeAspect="1"/>
          </p:cNvPicPr>
          <p:nvPr/>
        </p:nvPicPr>
        <p:blipFill>
          <a:blip r:embed="rId24"/>
          <a:stretch>
            <a:fillRect/>
          </a:stretch>
        </p:blipFill>
        <p:spPr>
          <a:xfrm>
            <a:off x="6614879" y="1854518"/>
            <a:ext cx="1028735" cy="547970"/>
          </a:xfrm>
          <a:prstGeom prst="rect">
            <a:avLst/>
          </a:prstGeom>
        </p:spPr>
      </p:pic>
    </p:spTree>
    <p:extLst>
      <p:ext uri="{BB962C8B-B14F-4D97-AF65-F5344CB8AC3E}">
        <p14:creationId xmlns:p14="http://schemas.microsoft.com/office/powerpoint/2010/main" val="327961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D86D2-CA19-91C5-7855-77097108BA29}"/>
              </a:ext>
            </a:extLst>
          </p:cNvPr>
          <p:cNvSpPr>
            <a:spLocks noGrp="1"/>
          </p:cNvSpPr>
          <p:nvPr>
            <p:ph type="title"/>
          </p:nvPr>
        </p:nvSpPr>
        <p:spPr/>
        <p:txBody>
          <a:bodyPr/>
          <a:lstStyle/>
          <a:p>
            <a:r>
              <a:rPr lang="en-GB" dirty="0"/>
              <a:t>Future of Workplace - What your desk will look like soon</a:t>
            </a:r>
            <a:endParaRPr lang="en-US" dirty="0"/>
          </a:p>
        </p:txBody>
      </p:sp>
      <p:pic>
        <p:nvPicPr>
          <p:cNvPr id="5" name="Picture 4" descr="A person sitting at a desk with a laptop and a desktop">
            <a:extLst>
              <a:ext uri="{FF2B5EF4-FFF2-40B4-BE49-F238E27FC236}">
                <a16:creationId xmlns:a16="http://schemas.microsoft.com/office/drawing/2014/main" id="{2EDD453D-639E-8DF3-607B-4C503254E0E8}"/>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4" r="31098"/>
          <a:stretch/>
        </p:blipFill>
        <p:spPr>
          <a:xfrm>
            <a:off x="2985756" y="2420888"/>
            <a:ext cx="3489656" cy="3925863"/>
          </a:xfrm>
          <a:prstGeom prst="rect">
            <a:avLst/>
          </a:prstGeom>
        </p:spPr>
      </p:pic>
      <p:grpSp>
        <p:nvGrpSpPr>
          <p:cNvPr id="6" name="Group 5">
            <a:extLst>
              <a:ext uri="{FF2B5EF4-FFF2-40B4-BE49-F238E27FC236}">
                <a16:creationId xmlns:a16="http://schemas.microsoft.com/office/drawing/2014/main" id="{C9225F4F-9D2E-214F-F24A-779A308554AF}"/>
              </a:ext>
            </a:extLst>
          </p:cNvPr>
          <p:cNvGrpSpPr/>
          <p:nvPr/>
        </p:nvGrpSpPr>
        <p:grpSpPr>
          <a:xfrm>
            <a:off x="6113711" y="2961926"/>
            <a:ext cx="2850777" cy="1006608"/>
            <a:chOff x="5955126" y="1390810"/>
            <a:chExt cx="2850777" cy="1006608"/>
          </a:xfrm>
        </p:grpSpPr>
        <p:sp>
          <p:nvSpPr>
            <p:cNvPr id="7" name="Rectangle 6">
              <a:extLst>
                <a:ext uri="{FF2B5EF4-FFF2-40B4-BE49-F238E27FC236}">
                  <a16:creationId xmlns:a16="http://schemas.microsoft.com/office/drawing/2014/main" id="{586AC9E2-B648-3357-D202-EFF71B78B629}"/>
                </a:ext>
              </a:extLst>
            </p:cNvPr>
            <p:cNvSpPr/>
            <p:nvPr/>
          </p:nvSpPr>
          <p:spPr>
            <a:xfrm>
              <a:off x="7438145" y="1390810"/>
              <a:ext cx="1367758" cy="7530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1200">
                  <a:solidFill>
                    <a:schemeClr val="tx1"/>
                  </a:solidFill>
                </a:rPr>
                <a:t>6. 27” Monitor</a:t>
              </a:r>
              <a:endParaRPr lang="en-US" sz="1200">
                <a:solidFill>
                  <a:schemeClr val="tx1"/>
                </a:solidFill>
              </a:endParaRPr>
            </a:p>
          </p:txBody>
        </p:sp>
        <p:cxnSp>
          <p:nvCxnSpPr>
            <p:cNvPr id="8" name="Straight Arrow Connector 7">
              <a:extLst>
                <a:ext uri="{FF2B5EF4-FFF2-40B4-BE49-F238E27FC236}">
                  <a16:creationId xmlns:a16="http://schemas.microsoft.com/office/drawing/2014/main" id="{EE9019D9-B039-D145-8529-C094EB71EBD7}"/>
                </a:ext>
              </a:extLst>
            </p:cNvPr>
            <p:cNvCxnSpPr>
              <a:endCxn id="7" idx="1"/>
            </p:cNvCxnSpPr>
            <p:nvPr/>
          </p:nvCxnSpPr>
          <p:spPr>
            <a:xfrm flipV="1">
              <a:off x="5955126" y="1767328"/>
              <a:ext cx="1483019" cy="630090"/>
            </a:xfrm>
            <a:prstGeom prst="straightConnector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9" name="Group 8">
            <a:extLst>
              <a:ext uri="{FF2B5EF4-FFF2-40B4-BE49-F238E27FC236}">
                <a16:creationId xmlns:a16="http://schemas.microsoft.com/office/drawing/2014/main" id="{9D93EE3A-5C52-4332-B152-9E614368260D}"/>
              </a:ext>
            </a:extLst>
          </p:cNvPr>
          <p:cNvGrpSpPr/>
          <p:nvPr/>
        </p:nvGrpSpPr>
        <p:grpSpPr>
          <a:xfrm>
            <a:off x="279585" y="3281610"/>
            <a:ext cx="3150344" cy="2709106"/>
            <a:chOff x="121001" y="1710494"/>
            <a:chExt cx="3150344" cy="2709106"/>
          </a:xfrm>
        </p:grpSpPr>
        <p:sp>
          <p:nvSpPr>
            <p:cNvPr id="10" name="Rectangle 9">
              <a:extLst>
                <a:ext uri="{FF2B5EF4-FFF2-40B4-BE49-F238E27FC236}">
                  <a16:creationId xmlns:a16="http://schemas.microsoft.com/office/drawing/2014/main" id="{8A4B0464-AC30-E992-D8B0-801976E881DA}"/>
                </a:ext>
              </a:extLst>
            </p:cNvPr>
            <p:cNvSpPr/>
            <p:nvPr/>
          </p:nvSpPr>
          <p:spPr>
            <a:xfrm>
              <a:off x="121001" y="1710494"/>
              <a:ext cx="1676267" cy="27091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buAutoNum type="arabicPeriod"/>
              </a:pPr>
              <a:r>
                <a:rPr lang="en-SG" sz="1200">
                  <a:solidFill>
                    <a:schemeClr val="tx1"/>
                  </a:solidFill>
                </a:rPr>
                <a:t>Choose your BYOD</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Cloud PC</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Teams Telephony</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WIFI 6</a:t>
              </a:r>
            </a:p>
            <a:p>
              <a:pPr marL="342900" indent="-342900">
                <a:buAutoNum type="arabicPeriod"/>
              </a:pPr>
              <a:endParaRPr lang="en-SG" sz="1200">
                <a:solidFill>
                  <a:schemeClr val="tx1"/>
                </a:solidFill>
              </a:endParaRPr>
            </a:p>
            <a:p>
              <a:pPr marL="342900" indent="-342900">
                <a:buAutoNum type="arabicPeriod"/>
              </a:pPr>
              <a:r>
                <a:rPr lang="en-US" sz="1200">
                  <a:solidFill>
                    <a:schemeClr val="tx1"/>
                  </a:solidFill>
                </a:rPr>
                <a:t>Cloud VPN</a:t>
              </a:r>
            </a:p>
          </p:txBody>
        </p:sp>
        <p:cxnSp>
          <p:nvCxnSpPr>
            <p:cNvPr id="11" name="Straight Arrow Connector 10">
              <a:extLst>
                <a:ext uri="{FF2B5EF4-FFF2-40B4-BE49-F238E27FC236}">
                  <a16:creationId xmlns:a16="http://schemas.microsoft.com/office/drawing/2014/main" id="{A2325EBA-586F-1B74-5EF6-378D0490CE0C}"/>
                </a:ext>
              </a:extLst>
            </p:cNvPr>
            <p:cNvCxnSpPr>
              <a:cxnSpLocks/>
              <a:endCxn id="10" idx="3"/>
            </p:cNvCxnSpPr>
            <p:nvPr/>
          </p:nvCxnSpPr>
          <p:spPr>
            <a:xfrm flipH="1">
              <a:off x="1797268" y="2956034"/>
              <a:ext cx="1474077" cy="109013"/>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62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5</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Cloud PC</a:t>
            </a:r>
          </a:p>
        </p:txBody>
      </p:sp>
      <p:sp>
        <p:nvSpPr>
          <p:cNvPr id="6" name="Text Placeholder 3">
            <a:extLst>
              <a:ext uri="{FF2B5EF4-FFF2-40B4-BE49-F238E27FC236}">
                <a16:creationId xmlns:a16="http://schemas.microsoft.com/office/drawing/2014/main" id="{2AF18827-81CC-3ACE-F961-53A56D65E572}"/>
              </a:ext>
            </a:extLst>
          </p:cNvPr>
          <p:cNvSpPr txBox="1">
            <a:spLocks/>
          </p:cNvSpPr>
          <p:nvPr/>
        </p:nvSpPr>
        <p:spPr>
          <a:xfrm>
            <a:off x="550320" y="2567669"/>
            <a:ext cx="5667287" cy="617220"/>
          </a:xfrm>
          <a:prstGeom prst="rect">
            <a:avLst/>
          </a:prstGeom>
        </p:spPr>
        <p:txBody>
          <a:bodyPr/>
          <a:lstStyle>
            <a:defPPr marR="0" lvl="0" algn="l" rtl="0">
              <a:lnSpc>
                <a:spcPct val="100000"/>
              </a:lnSpc>
              <a:spcBef>
                <a:spcPts val="0"/>
              </a:spcBef>
              <a:spcAft>
                <a:spcPts val="0"/>
              </a:spcAft>
            </a:defPPr>
            <a:lvl1pPr marL="158750" marR="0" lvl="0" indent="0" algn="l" rtl="0" eaLnBrk="1" hangingPunct="1">
              <a:lnSpc>
                <a:spcPct val="100000"/>
              </a:lnSpc>
              <a:spcBef>
                <a:spcPts val="0"/>
              </a:spcBef>
              <a:spcAft>
                <a:spcPts val="0"/>
              </a:spcAft>
              <a:buClr>
                <a:srgbClr val="000000"/>
              </a:buClr>
              <a:buFont typeface="Arial"/>
              <a:buNone/>
              <a:defRPr sz="1400" b="0"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Combine the power and security of the cloud with the versatility and simplicity of the PC. </a:t>
            </a:r>
          </a:p>
        </p:txBody>
      </p:sp>
      <p:sp>
        <p:nvSpPr>
          <p:cNvPr id="7" name="Text Placeholder 4">
            <a:extLst>
              <a:ext uri="{FF2B5EF4-FFF2-40B4-BE49-F238E27FC236}">
                <a16:creationId xmlns:a16="http://schemas.microsoft.com/office/drawing/2014/main" id="{28C69981-0072-BDE8-18AF-2451AF135FBF}"/>
              </a:ext>
            </a:extLst>
          </p:cNvPr>
          <p:cNvSpPr txBox="1">
            <a:spLocks/>
          </p:cNvSpPr>
          <p:nvPr/>
        </p:nvSpPr>
        <p:spPr>
          <a:xfrm>
            <a:off x="1175442" y="2190835"/>
            <a:ext cx="4056883" cy="1032072"/>
          </a:xfrm>
          <a:prstGeom prst="rect">
            <a:avLst/>
          </a:prstGeom>
        </p:spPr>
        <p:txBody>
          <a:bodyPr lIns="0" tIns="0" rIns="0" bIns="0"/>
          <a:lstStyle>
            <a:lvl1pPr marL="0" marR="0" indent="0" algn="l" defTabSz="1119245" rtl="0" eaLnBrk="1" fontAlgn="auto" latinLnBrk="0" hangingPunct="1">
              <a:lnSpc>
                <a:spcPct val="120000"/>
              </a:lnSpc>
              <a:spcBef>
                <a:spcPts val="0"/>
              </a:spcBef>
              <a:spcAft>
                <a:spcPts val="800"/>
              </a:spcAft>
              <a:buClrTx/>
              <a:buSzPct val="90000"/>
              <a:buFont typeface="Wingdings" panose="05000000000000000000" pitchFamily="2" charset="2"/>
              <a:buNone/>
              <a:tabLst/>
              <a:defRPr sz="1400" kern="1200" spc="0" baseline="0">
                <a:solidFill>
                  <a:srgbClr val="1B1B1B"/>
                </a:solidFill>
                <a:latin typeface="+mn-lt"/>
                <a:ea typeface="+mn-ea"/>
                <a:cs typeface="Segoe UI" panose="020B0502040204020203" pitchFamily="34" charset="0"/>
              </a:defRPr>
            </a:lvl1pPr>
            <a:lvl2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2pPr>
            <a:lvl3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solidFill>
                  <a:schemeClr val="accent1"/>
                </a:solidFill>
                <a:latin typeface="+mj-lt"/>
              </a:rPr>
              <a:t>Personalize your Cloud PCs</a:t>
            </a:r>
          </a:p>
          <a:p>
            <a:pPr marL="171450" indent="-171450">
              <a:buFont typeface="Arial" panose="020B0604020202020204" pitchFamily="34" charset="0"/>
              <a:buChar char="•"/>
            </a:pPr>
            <a:r>
              <a:rPr lang="en-US" sz="1200">
                <a:solidFill>
                  <a:srgbClr val="333333"/>
                </a:solidFill>
              </a:rPr>
              <a:t>Setup your Cloud PC to use your preferences</a:t>
            </a:r>
          </a:p>
          <a:p>
            <a:pPr marL="171450" indent="-171450">
              <a:buFont typeface="Arial" panose="020B0604020202020204" pitchFamily="34" charset="0"/>
              <a:buChar char="•"/>
            </a:pPr>
            <a:r>
              <a:rPr lang="en-US" sz="1200" u="sng">
                <a:solidFill>
                  <a:srgbClr val="008000"/>
                </a:solidFill>
              </a:rPr>
              <a:t>Changes made will remain </a:t>
            </a:r>
            <a:r>
              <a:rPr lang="en-US" sz="1200">
                <a:solidFill>
                  <a:srgbClr val="333333"/>
                </a:solidFill>
              </a:rPr>
              <a:t>in place between sessions</a:t>
            </a:r>
          </a:p>
        </p:txBody>
      </p:sp>
      <p:sp>
        <p:nvSpPr>
          <p:cNvPr id="8" name="Text Placeholder 5">
            <a:extLst>
              <a:ext uri="{FF2B5EF4-FFF2-40B4-BE49-F238E27FC236}">
                <a16:creationId xmlns:a16="http://schemas.microsoft.com/office/drawing/2014/main" id="{C9F3E71E-7892-6125-5C63-23A4A2C59CD2}"/>
              </a:ext>
            </a:extLst>
          </p:cNvPr>
          <p:cNvSpPr>
            <a:spLocks noGrp="1"/>
          </p:cNvSpPr>
          <p:nvPr>
            <p:ph type="body" sz="quarter" idx="11"/>
          </p:nvPr>
        </p:nvSpPr>
        <p:spPr>
          <a:xfrm>
            <a:off x="1099004" y="3346769"/>
            <a:ext cx="4056883" cy="1518587"/>
          </a:xfrm>
        </p:spPr>
        <p:txBody>
          <a:bodyPr/>
          <a:lstStyle/>
          <a:p>
            <a:pPr marL="0" indent="0">
              <a:buNone/>
            </a:pPr>
            <a:r>
              <a:rPr lang="en-US" sz="1200">
                <a:solidFill>
                  <a:schemeClr val="accent1"/>
                </a:solidFill>
                <a:latin typeface="+mj-lt"/>
              </a:rPr>
              <a:t>Take it with you</a:t>
            </a:r>
          </a:p>
          <a:p>
            <a:pPr marL="171450" indent="-171450"/>
            <a:r>
              <a:rPr lang="en-US" sz="1200">
                <a:solidFill>
                  <a:srgbClr val="333333"/>
                </a:solidFill>
              </a:rPr>
              <a:t>Use your Cloud PC from </a:t>
            </a:r>
            <a:r>
              <a:rPr lang="en-US" sz="1200" u="sng">
                <a:solidFill>
                  <a:srgbClr val="008000"/>
                </a:solidFill>
              </a:rPr>
              <a:t>any desktop or tablet, anywhere around the world</a:t>
            </a:r>
          </a:p>
          <a:p>
            <a:pPr marL="171450" indent="-171450"/>
            <a:r>
              <a:rPr lang="en-US" sz="1200">
                <a:solidFill>
                  <a:srgbClr val="333333"/>
                </a:solidFill>
              </a:rPr>
              <a:t>Accessing your Cloud PC won’t make changes to the host computer</a:t>
            </a:r>
          </a:p>
        </p:txBody>
      </p:sp>
      <p:pic>
        <p:nvPicPr>
          <p:cNvPr id="10" name="Picture Placeholder 1" descr="Windows 365 graphic element">
            <a:extLst>
              <a:ext uri="{FF2B5EF4-FFF2-40B4-BE49-F238E27FC236}">
                <a16:creationId xmlns:a16="http://schemas.microsoft.com/office/drawing/2014/main" id="{78B24536-6D57-01FB-A089-1CC05DBF0F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82616" y="2056725"/>
            <a:ext cx="3510551" cy="3949370"/>
          </a:xfrm>
          <a:prstGeom prst="rect">
            <a:avLst/>
          </a:prstGeom>
        </p:spPr>
      </p:pic>
      <p:sp>
        <p:nvSpPr>
          <p:cNvPr id="11" name="safe" title="Icon of a locked safe">
            <a:extLst>
              <a:ext uri="{FF2B5EF4-FFF2-40B4-BE49-F238E27FC236}">
                <a16:creationId xmlns:a16="http://schemas.microsoft.com/office/drawing/2014/main" id="{9D84D1C8-5587-77E4-0BC6-201DEEAEDFD9}"/>
              </a:ext>
            </a:extLst>
          </p:cNvPr>
          <p:cNvSpPr>
            <a:spLocks noChangeAspect="1" noEditPoints="1"/>
          </p:cNvSpPr>
          <p:nvPr/>
        </p:nvSpPr>
        <p:spPr bwMode="auto">
          <a:xfrm>
            <a:off x="255188" y="5043689"/>
            <a:ext cx="518568" cy="549626"/>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12" name="Devices3_EA6C" title="Icon of a cellphone in front of a monitor">
            <a:extLst>
              <a:ext uri="{FF2B5EF4-FFF2-40B4-BE49-F238E27FC236}">
                <a16:creationId xmlns:a16="http://schemas.microsoft.com/office/drawing/2014/main" id="{FF41973B-C622-FB70-6742-FF3D27FC973F}"/>
              </a:ext>
            </a:extLst>
          </p:cNvPr>
          <p:cNvSpPr>
            <a:spLocks noChangeAspect="1" noEditPoints="1"/>
          </p:cNvSpPr>
          <p:nvPr/>
        </p:nvSpPr>
        <p:spPr bwMode="auto">
          <a:xfrm>
            <a:off x="107504" y="3399080"/>
            <a:ext cx="813941" cy="5638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paint" title="Icon of a paint palette">
            <a:extLst>
              <a:ext uri="{FF2B5EF4-FFF2-40B4-BE49-F238E27FC236}">
                <a16:creationId xmlns:a16="http://schemas.microsoft.com/office/drawing/2014/main" id="{22A166EA-2286-D7BB-041A-5BA7604D91A9}"/>
              </a:ext>
            </a:extLst>
          </p:cNvPr>
          <p:cNvSpPr>
            <a:spLocks noChangeAspect="1" noEditPoints="1"/>
          </p:cNvSpPr>
          <p:nvPr/>
        </p:nvSpPr>
        <p:spPr bwMode="auto">
          <a:xfrm>
            <a:off x="200147" y="2062467"/>
            <a:ext cx="628650" cy="620714"/>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 Placeholder 4">
            <a:extLst>
              <a:ext uri="{FF2B5EF4-FFF2-40B4-BE49-F238E27FC236}">
                <a16:creationId xmlns:a16="http://schemas.microsoft.com/office/drawing/2014/main" id="{24DDCBE4-1D72-8E9A-47C5-B02533C22BF9}"/>
              </a:ext>
            </a:extLst>
          </p:cNvPr>
          <p:cNvSpPr txBox="1">
            <a:spLocks/>
          </p:cNvSpPr>
          <p:nvPr/>
        </p:nvSpPr>
        <p:spPr>
          <a:xfrm>
            <a:off x="1000486" y="4989216"/>
            <a:ext cx="4056883" cy="1032072"/>
          </a:xfrm>
          <a:prstGeom prst="rect">
            <a:avLst/>
          </a:prstGeom>
        </p:spPr>
        <p:txBody>
          <a:bodyPr lIns="0" tIns="0" rIns="0" bIns="0"/>
          <a:lstStyle>
            <a:lvl1pPr marL="0" marR="0" indent="0" algn="l" defTabSz="1119245" rtl="0" eaLnBrk="1" fontAlgn="auto" latinLnBrk="0" hangingPunct="1">
              <a:lnSpc>
                <a:spcPct val="120000"/>
              </a:lnSpc>
              <a:spcBef>
                <a:spcPts val="0"/>
              </a:spcBef>
              <a:spcAft>
                <a:spcPts val="800"/>
              </a:spcAft>
              <a:buClrTx/>
              <a:buSzPct val="90000"/>
              <a:buFont typeface="Wingdings" panose="05000000000000000000" pitchFamily="2" charset="2"/>
              <a:buNone/>
              <a:tabLst/>
              <a:defRPr sz="1400" kern="1200" spc="0" baseline="0">
                <a:solidFill>
                  <a:srgbClr val="1B1B1B"/>
                </a:solidFill>
                <a:latin typeface="+mn-lt"/>
                <a:ea typeface="+mn-ea"/>
                <a:cs typeface="Segoe UI" panose="020B0502040204020203" pitchFamily="34" charset="0"/>
              </a:defRPr>
            </a:lvl1pPr>
            <a:lvl2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2pPr>
            <a:lvl3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solidFill>
                  <a:schemeClr val="accent1"/>
                </a:solidFill>
                <a:latin typeface="+mj-lt"/>
              </a:rPr>
              <a:t>Your data is protected</a:t>
            </a:r>
          </a:p>
          <a:p>
            <a:pPr marL="171450" indent="-171450">
              <a:buFont typeface="Arial" panose="020B0604020202020204" pitchFamily="34" charset="0"/>
              <a:buChar char="•"/>
            </a:pPr>
            <a:r>
              <a:rPr lang="en-US" sz="1200">
                <a:solidFill>
                  <a:srgbClr val="333333"/>
                </a:solidFill>
              </a:rPr>
              <a:t>All your files and programs are secured</a:t>
            </a:r>
          </a:p>
          <a:p>
            <a:pPr marL="171450" indent="-171450">
              <a:buFont typeface="Arial" panose="020B0604020202020204" pitchFamily="34" charset="0"/>
              <a:buChar char="•"/>
            </a:pPr>
            <a:r>
              <a:rPr lang="en-US" sz="1200">
                <a:solidFill>
                  <a:srgbClr val="333333"/>
                </a:solidFill>
              </a:rPr>
              <a:t>Regular backups and patching </a:t>
            </a:r>
            <a:r>
              <a:rPr lang="en-US" sz="1200" u="sng">
                <a:solidFill>
                  <a:srgbClr val="008000"/>
                </a:solidFill>
              </a:rPr>
              <a:t>automatically</a:t>
            </a:r>
            <a:r>
              <a:rPr lang="en-US" sz="1200">
                <a:solidFill>
                  <a:srgbClr val="333333"/>
                </a:solidFill>
              </a:rPr>
              <a:t> performed</a:t>
            </a:r>
          </a:p>
        </p:txBody>
      </p:sp>
    </p:spTree>
    <p:extLst>
      <p:ext uri="{BB962C8B-B14F-4D97-AF65-F5344CB8AC3E}">
        <p14:creationId xmlns:p14="http://schemas.microsoft.com/office/powerpoint/2010/main" val="414871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6</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Cloud VPN</a:t>
            </a:r>
          </a:p>
        </p:txBody>
      </p:sp>
      <p:pic>
        <p:nvPicPr>
          <p:cNvPr id="216" name="Picture 215">
            <a:extLst>
              <a:ext uri="{FF2B5EF4-FFF2-40B4-BE49-F238E27FC236}">
                <a16:creationId xmlns:a16="http://schemas.microsoft.com/office/drawing/2014/main" id="{11E66BC5-C296-3C59-7DD0-0FC668E158D4}"/>
              </a:ext>
            </a:extLst>
          </p:cNvPr>
          <p:cNvPicPr>
            <a:picLocks noChangeAspect="1"/>
          </p:cNvPicPr>
          <p:nvPr/>
        </p:nvPicPr>
        <p:blipFill>
          <a:blip r:embed="rId3"/>
          <a:stretch>
            <a:fillRect/>
          </a:stretch>
        </p:blipFill>
        <p:spPr>
          <a:xfrm>
            <a:off x="860189" y="2262571"/>
            <a:ext cx="1486623" cy="883688"/>
          </a:xfrm>
          <a:prstGeom prst="rect">
            <a:avLst/>
          </a:prstGeom>
        </p:spPr>
      </p:pic>
      <p:sp>
        <p:nvSpPr>
          <p:cNvPr id="223" name="Flowchart: Summing Junction 222">
            <a:extLst>
              <a:ext uri="{FF2B5EF4-FFF2-40B4-BE49-F238E27FC236}">
                <a16:creationId xmlns:a16="http://schemas.microsoft.com/office/drawing/2014/main" id="{CE457D5E-3592-753B-9104-59514E256343}"/>
              </a:ext>
            </a:extLst>
          </p:cNvPr>
          <p:cNvSpPr/>
          <p:nvPr/>
        </p:nvSpPr>
        <p:spPr>
          <a:xfrm>
            <a:off x="956720" y="2173626"/>
            <a:ext cx="1223607" cy="1049505"/>
          </a:xfrm>
          <a:prstGeom prst="flowChartSummingJunction">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BA1102B1-889A-5B0A-0036-0386C88A934A}"/>
              </a:ext>
            </a:extLst>
          </p:cNvPr>
          <p:cNvSpPr txBox="1"/>
          <p:nvPr/>
        </p:nvSpPr>
        <p:spPr>
          <a:xfrm>
            <a:off x="359407" y="4115543"/>
            <a:ext cx="8425186" cy="1754326"/>
          </a:xfrm>
          <a:prstGeom prst="rect">
            <a:avLst/>
          </a:prstGeom>
          <a:noFill/>
        </p:spPr>
        <p:txBody>
          <a:bodyPr wrap="square" rtlCol="0">
            <a:spAutoFit/>
          </a:bodyPr>
          <a:lstStyle/>
          <a:p>
            <a:pPr marL="342900" indent="-342900">
              <a:buFont typeface="+mj-lt"/>
              <a:buAutoNum type="arabicPeriod"/>
            </a:pPr>
            <a:r>
              <a:rPr lang="en-SG" b="1" dirty="0"/>
              <a:t>Simplified experience, click connect &gt; MFA &gt; done!</a:t>
            </a:r>
          </a:p>
          <a:p>
            <a:pPr marL="342900" indent="-342900">
              <a:buFont typeface="+mj-lt"/>
              <a:buAutoNum type="arabicPeriod"/>
            </a:pPr>
            <a:endParaRPr lang="en-SG" b="1" dirty="0"/>
          </a:p>
          <a:p>
            <a:pPr marL="342900" indent="-342900">
              <a:buFont typeface="+mj-lt"/>
              <a:buAutoNum type="arabicPeriod"/>
            </a:pPr>
            <a:r>
              <a:rPr lang="en-SG" b="1" dirty="0"/>
              <a:t>Continuous monitoring, we can quickly identify and respond when something is slow</a:t>
            </a:r>
          </a:p>
          <a:p>
            <a:pPr marL="342900" indent="-342900">
              <a:buFont typeface="+mj-lt"/>
              <a:buAutoNum type="arabicPeriod"/>
            </a:pPr>
            <a:endParaRPr lang="en-SG" b="1" dirty="0"/>
          </a:p>
          <a:p>
            <a:pPr marL="342900" indent="-342900">
              <a:buFont typeface="+mj-lt"/>
              <a:buAutoNum type="arabicPeriod"/>
            </a:pPr>
            <a:r>
              <a:rPr lang="en-SG" b="1" dirty="0"/>
              <a:t>Better security with Continuous verification &amp; Inspection</a:t>
            </a:r>
            <a:endParaRPr lang="en-US" dirty="0"/>
          </a:p>
        </p:txBody>
      </p:sp>
      <p:sp>
        <p:nvSpPr>
          <p:cNvPr id="3" name="Arrow: Right 2">
            <a:extLst>
              <a:ext uri="{FF2B5EF4-FFF2-40B4-BE49-F238E27FC236}">
                <a16:creationId xmlns:a16="http://schemas.microsoft.com/office/drawing/2014/main" id="{991B52F3-5DCC-2C17-4C2D-113A3664780C}"/>
              </a:ext>
            </a:extLst>
          </p:cNvPr>
          <p:cNvSpPr/>
          <p:nvPr/>
        </p:nvSpPr>
        <p:spPr>
          <a:xfrm>
            <a:off x="3894009" y="2505349"/>
            <a:ext cx="717918"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31A0E1-DD75-217F-652E-5D26F1B25813}"/>
              </a:ext>
            </a:extLst>
          </p:cNvPr>
          <p:cNvPicPr>
            <a:picLocks noChangeAspect="1"/>
          </p:cNvPicPr>
          <p:nvPr/>
        </p:nvPicPr>
        <p:blipFill rotWithShape="1">
          <a:blip r:embed="rId4"/>
          <a:srcRect l="3392" t="1789"/>
          <a:stretch/>
        </p:blipFill>
        <p:spPr>
          <a:xfrm>
            <a:off x="6300192" y="1771421"/>
            <a:ext cx="1553062" cy="1929667"/>
          </a:xfrm>
          <a:prstGeom prst="rect">
            <a:avLst/>
          </a:prstGeom>
        </p:spPr>
      </p:pic>
    </p:spTree>
    <p:extLst>
      <p:ext uri="{BB962C8B-B14F-4D97-AF65-F5344CB8AC3E}">
        <p14:creationId xmlns:p14="http://schemas.microsoft.com/office/powerpoint/2010/main" val="403624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7</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WIFI 6</a:t>
            </a:r>
          </a:p>
        </p:txBody>
      </p:sp>
      <p:sp>
        <p:nvSpPr>
          <p:cNvPr id="237" name="TextBox 236">
            <a:extLst>
              <a:ext uri="{FF2B5EF4-FFF2-40B4-BE49-F238E27FC236}">
                <a16:creationId xmlns:a16="http://schemas.microsoft.com/office/drawing/2014/main" id="{BA1102B1-889A-5B0A-0036-0386C88A934A}"/>
              </a:ext>
            </a:extLst>
          </p:cNvPr>
          <p:cNvSpPr txBox="1"/>
          <p:nvPr/>
        </p:nvSpPr>
        <p:spPr>
          <a:xfrm>
            <a:off x="461884" y="4039904"/>
            <a:ext cx="8425186" cy="1477328"/>
          </a:xfrm>
          <a:prstGeom prst="rect">
            <a:avLst/>
          </a:prstGeom>
          <a:noFill/>
        </p:spPr>
        <p:txBody>
          <a:bodyPr wrap="square" rtlCol="0">
            <a:spAutoFit/>
          </a:bodyPr>
          <a:lstStyle/>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US"/>
          </a:p>
        </p:txBody>
      </p:sp>
      <p:grpSp>
        <p:nvGrpSpPr>
          <p:cNvPr id="10" name="Group 9">
            <a:extLst>
              <a:ext uri="{FF2B5EF4-FFF2-40B4-BE49-F238E27FC236}">
                <a16:creationId xmlns:a16="http://schemas.microsoft.com/office/drawing/2014/main" id="{B79BF625-C59B-696D-F45B-065AA9FDCA02}"/>
              </a:ext>
            </a:extLst>
          </p:cNvPr>
          <p:cNvGrpSpPr/>
          <p:nvPr/>
        </p:nvGrpSpPr>
        <p:grpSpPr>
          <a:xfrm>
            <a:off x="4428764" y="2718544"/>
            <a:ext cx="2114476" cy="2196448"/>
            <a:chOff x="2587400" y="2976490"/>
            <a:chExt cx="1625600" cy="1752262"/>
          </a:xfrm>
        </p:grpSpPr>
        <p:pic>
          <p:nvPicPr>
            <p:cNvPr id="8" name="Picture 2">
              <a:extLst>
                <a:ext uri="{FF2B5EF4-FFF2-40B4-BE49-F238E27FC236}">
                  <a16:creationId xmlns:a16="http://schemas.microsoft.com/office/drawing/2014/main" id="{9288488F-8527-974D-78CE-6C9AA4D5E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45" y="2976490"/>
              <a:ext cx="1301915" cy="12872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a:extLst>
                <a:ext uri="{FF2B5EF4-FFF2-40B4-BE49-F238E27FC236}">
                  <a16:creationId xmlns:a16="http://schemas.microsoft.com/office/drawing/2014/main" id="{348CF1C2-0E95-AFA8-7B13-2ECEA665E146}"/>
                </a:ext>
              </a:extLst>
            </p:cNvPr>
            <p:cNvSpPr txBox="1"/>
            <p:nvPr/>
          </p:nvSpPr>
          <p:spPr>
            <a:xfrm>
              <a:off x="2587400" y="4360449"/>
              <a:ext cx="1625600" cy="36830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Faster Access </a:t>
              </a:r>
            </a:p>
            <a:p>
              <a:pPr algn="l"/>
              <a:r>
                <a:rPr lang="en-SG" sz="1200" b="1">
                  <a:solidFill>
                    <a:srgbClr val="1A1A1A"/>
                  </a:solidFill>
                </a:rPr>
                <a:t>Speed</a:t>
              </a:r>
            </a:p>
          </p:txBody>
        </p:sp>
      </p:grpSp>
      <p:grpSp>
        <p:nvGrpSpPr>
          <p:cNvPr id="12" name="Group 11">
            <a:extLst>
              <a:ext uri="{FF2B5EF4-FFF2-40B4-BE49-F238E27FC236}">
                <a16:creationId xmlns:a16="http://schemas.microsoft.com/office/drawing/2014/main" id="{ED0E9548-0273-0546-04E8-F935423276F8}"/>
              </a:ext>
            </a:extLst>
          </p:cNvPr>
          <p:cNvGrpSpPr/>
          <p:nvPr/>
        </p:nvGrpSpPr>
        <p:grpSpPr>
          <a:xfrm>
            <a:off x="6842085" y="2808504"/>
            <a:ext cx="1817653" cy="1678763"/>
            <a:chOff x="4010906" y="2967190"/>
            <a:chExt cx="1817653" cy="1678763"/>
          </a:xfrm>
        </p:grpSpPr>
        <p:pic>
          <p:nvPicPr>
            <p:cNvPr id="1028" name="Picture 4">
              <a:extLst>
                <a:ext uri="{FF2B5EF4-FFF2-40B4-BE49-F238E27FC236}">
                  <a16:creationId xmlns:a16="http://schemas.microsoft.com/office/drawing/2014/main" id="{1EFA3F94-EFA8-C4E9-B143-DBCDA37DF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906" y="2967190"/>
              <a:ext cx="1817653" cy="1300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
              <a:extLst>
                <a:ext uri="{FF2B5EF4-FFF2-40B4-BE49-F238E27FC236}">
                  <a16:creationId xmlns:a16="http://schemas.microsoft.com/office/drawing/2014/main" id="{0889A747-BC68-F77E-8A7F-6ECFFCB2DAA7}"/>
                </a:ext>
              </a:extLst>
            </p:cNvPr>
            <p:cNvSpPr txBox="1"/>
            <p:nvPr/>
          </p:nvSpPr>
          <p:spPr>
            <a:xfrm>
              <a:off x="4152142" y="4368954"/>
              <a:ext cx="1544849"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More stable </a:t>
              </a:r>
              <a:r>
                <a:rPr lang="en-SG" sz="1200" b="1" err="1">
                  <a:solidFill>
                    <a:srgbClr val="1A1A1A"/>
                  </a:solidFill>
                </a:rPr>
                <a:t>wifi</a:t>
              </a:r>
              <a:endParaRPr lang="en-SG" sz="1200" b="1">
                <a:solidFill>
                  <a:srgbClr val="1A1A1A"/>
                </a:solidFill>
              </a:endParaRPr>
            </a:p>
          </p:txBody>
        </p:sp>
      </p:grpSp>
      <p:grpSp>
        <p:nvGrpSpPr>
          <p:cNvPr id="33" name="Group 32">
            <a:extLst>
              <a:ext uri="{FF2B5EF4-FFF2-40B4-BE49-F238E27FC236}">
                <a16:creationId xmlns:a16="http://schemas.microsoft.com/office/drawing/2014/main" id="{946A850D-879B-E3F3-F012-BCE284951999}"/>
              </a:ext>
            </a:extLst>
          </p:cNvPr>
          <p:cNvGrpSpPr/>
          <p:nvPr/>
        </p:nvGrpSpPr>
        <p:grpSpPr>
          <a:xfrm>
            <a:off x="323528" y="2598670"/>
            <a:ext cx="3660342" cy="2572502"/>
            <a:chOff x="36392" y="2508319"/>
            <a:chExt cx="2542437" cy="1850523"/>
          </a:xfrm>
        </p:grpSpPr>
        <p:pic>
          <p:nvPicPr>
            <p:cNvPr id="30" name="Picture 29">
              <a:extLst>
                <a:ext uri="{FF2B5EF4-FFF2-40B4-BE49-F238E27FC236}">
                  <a16:creationId xmlns:a16="http://schemas.microsoft.com/office/drawing/2014/main" id="{B5DEB02D-5FD5-B308-0933-EC4F17447AF3}"/>
                </a:ext>
              </a:extLst>
            </p:cNvPr>
            <p:cNvPicPr>
              <a:picLocks noChangeAspect="1"/>
            </p:cNvPicPr>
            <p:nvPr/>
          </p:nvPicPr>
          <p:blipFill>
            <a:blip r:embed="rId5"/>
            <a:stretch>
              <a:fillRect/>
            </a:stretch>
          </p:blipFill>
          <p:spPr>
            <a:xfrm>
              <a:off x="36392" y="2508319"/>
              <a:ext cx="2542437" cy="1505622"/>
            </a:xfrm>
            <a:prstGeom prst="rect">
              <a:avLst/>
            </a:prstGeom>
          </p:spPr>
        </p:pic>
        <p:sp>
          <p:nvSpPr>
            <p:cNvPr id="32" name="TextBox 1">
              <a:extLst>
                <a:ext uri="{FF2B5EF4-FFF2-40B4-BE49-F238E27FC236}">
                  <a16:creationId xmlns:a16="http://schemas.microsoft.com/office/drawing/2014/main" id="{B069A97F-8B73-91B4-47ED-B9AF03A1B44A}"/>
                </a:ext>
              </a:extLst>
            </p:cNvPr>
            <p:cNvSpPr txBox="1"/>
            <p:nvPr/>
          </p:nvSpPr>
          <p:spPr>
            <a:xfrm>
              <a:off x="69269" y="4026744"/>
              <a:ext cx="2343290" cy="3320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Improved Campus Coverage with increased 400 AP (2300 -&gt; 2700)</a:t>
              </a:r>
            </a:p>
          </p:txBody>
        </p:sp>
      </p:grpSp>
    </p:spTree>
    <p:extLst>
      <p:ext uri="{BB962C8B-B14F-4D97-AF65-F5344CB8AC3E}">
        <p14:creationId xmlns:p14="http://schemas.microsoft.com/office/powerpoint/2010/main" val="142141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D0486D-2F9B-40DD-B468-06E9D821954F}"/>
              </a:ext>
            </a:extLst>
          </p:cNvPr>
          <p:cNvSpPr/>
          <p:nvPr/>
        </p:nvSpPr>
        <p:spPr>
          <a:xfrm>
            <a:off x="35496" y="93559"/>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Acceptable Use Policy</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0705B6A1-35FA-41C9-BF29-2F190B785C4E}"/>
              </a:ext>
            </a:extLst>
          </p:cNvPr>
          <p:cNvSpPr txBox="1"/>
          <p:nvPr/>
        </p:nvSpPr>
        <p:spPr>
          <a:xfrm>
            <a:off x="179512" y="678334"/>
            <a:ext cx="8784976" cy="6863417"/>
          </a:xfrm>
          <a:prstGeom prst="rect">
            <a:avLst/>
          </a:prstGeom>
          <a:noFill/>
        </p:spPr>
        <p:txBody>
          <a:bodyPr wrap="square" rtlCol="0">
            <a:spAutoFit/>
          </a:bodyPr>
          <a:lstStyle/>
          <a:p>
            <a:pPr lvl="0">
              <a:defRPr/>
            </a:pPr>
            <a:r>
              <a:rPr kumimoji="0" lang="en-SG" sz="2000" i="0" u="none" strike="noStrike" kern="1200" cap="none" spc="0" normalizeH="0" baseline="0" noProof="0" dirty="0">
                <a:ln>
                  <a:noFill/>
                </a:ln>
                <a:solidFill>
                  <a:prstClr val="black"/>
                </a:solidFill>
                <a:uLnTx/>
                <a:uFillTx/>
                <a:latin typeface="Calibri"/>
                <a:ea typeface="+mn-ea"/>
                <a:cs typeface="+mn-cs"/>
              </a:rPr>
              <a:t>The responsibility for </a:t>
            </a:r>
            <a:r>
              <a:rPr kumimoji="0" lang="en-SG" sz="2000" i="0" u="sng" strike="noStrike" kern="1200" cap="none" spc="0" normalizeH="0" baseline="0" noProof="0" dirty="0">
                <a:ln>
                  <a:noFill/>
                </a:ln>
                <a:solidFill>
                  <a:prstClr val="black"/>
                </a:solidFill>
                <a:uLnTx/>
                <a:uFillTx/>
                <a:latin typeface="Calibri"/>
                <a:ea typeface="+mn-ea"/>
                <a:cs typeface="+mn-cs"/>
              </a:rPr>
              <a:t>proper and safe usage of ICT resources </a:t>
            </a:r>
            <a:r>
              <a:rPr kumimoji="0" lang="en-SG" sz="2000" i="0" u="none" strike="noStrike" kern="1200" cap="none" spc="0" normalizeH="0" baseline="0" noProof="0" dirty="0">
                <a:ln>
                  <a:noFill/>
                </a:ln>
                <a:solidFill>
                  <a:prstClr val="black"/>
                </a:solidFill>
                <a:uLnTx/>
                <a:uFillTx/>
                <a:latin typeface="Calibri"/>
                <a:ea typeface="+mn-ea"/>
                <a:cs typeface="+mn-cs"/>
              </a:rPr>
              <a:t>such as but not limited to Endpoint Devices, Email, Internet and Network systems in Nanyang Polytechnic (NYP) as well as Whole-of-Government (WOG) environment, requires the </a:t>
            </a:r>
            <a:r>
              <a:rPr kumimoji="0" lang="en-SG" sz="2000" i="0" u="sng" strike="noStrike" kern="1200" cap="none" spc="0" normalizeH="0" baseline="0" noProof="0" dirty="0">
                <a:ln>
                  <a:noFill/>
                </a:ln>
                <a:solidFill>
                  <a:prstClr val="black"/>
                </a:solidFill>
                <a:uLnTx/>
                <a:uFillTx/>
                <a:latin typeface="Calibri"/>
                <a:ea typeface="+mn-ea"/>
                <a:cs typeface="+mn-cs"/>
              </a:rPr>
              <a:t>cooperation of every officer</a:t>
            </a:r>
            <a:r>
              <a:rPr kumimoji="0" lang="en-SG" sz="2000" i="0" u="none" strike="noStrike" kern="1200" cap="none" spc="0" normalizeH="0" baseline="0" noProof="0" dirty="0">
                <a:ln>
                  <a:noFill/>
                </a:ln>
                <a:solidFill>
                  <a:prstClr val="black"/>
                </a:solidFill>
                <a:uLnTx/>
                <a:uFillTx/>
                <a:latin typeface="Calibri"/>
                <a:ea typeface="+mn-ea"/>
                <a:cs typeface="+mn-cs"/>
              </a:rPr>
              <a:t>, as any security breach on the part of individual officer can undermine the security of the entire organisation.</a:t>
            </a:r>
          </a:p>
          <a:p>
            <a:pPr lvl="0">
              <a:defRPr/>
            </a:pPr>
            <a:endParaRPr lang="en-SG" sz="2000" dirty="0">
              <a:solidFill>
                <a:prstClr val="black"/>
              </a:solidFill>
              <a:latin typeface="Calibri"/>
            </a:endParaRPr>
          </a:p>
          <a:p>
            <a:pPr lvl="0">
              <a:defRPr/>
            </a:pPr>
            <a:r>
              <a:rPr lang="en-SG" sz="2000" u="sng" dirty="0">
                <a:solidFill>
                  <a:prstClr val="black"/>
                </a:solidFill>
                <a:latin typeface="Calibri"/>
              </a:rPr>
              <a:t>Some important points to note</a:t>
            </a:r>
          </a:p>
          <a:p>
            <a:pPr lvl="0">
              <a:defRPr/>
            </a:pPr>
            <a:endParaRPr lang="en-SG" sz="2000" u="sng" dirty="0">
              <a:solidFill>
                <a:prstClr val="black"/>
              </a:solidFill>
              <a:latin typeface="Calibri"/>
            </a:endParaRPr>
          </a:p>
          <a:p>
            <a:pPr marL="171450" lvl="0" indent="-171450">
              <a:buFont typeface="Arial" panose="020B0604020202020204" pitchFamily="34" charset="0"/>
              <a:buChar char="•"/>
              <a:defRPr/>
            </a:pPr>
            <a:r>
              <a:rPr lang="en-SG" sz="1200" dirty="0"/>
              <a:t>NYP shall have the right to access and disclose staff data stored on Government Furnished Equipment (GFE) and Email messages of staff. </a:t>
            </a:r>
          </a:p>
          <a:p>
            <a:pPr lvl="0">
              <a:defRPr/>
            </a:pPr>
            <a:endParaRPr lang="en-SG" sz="1200" dirty="0"/>
          </a:p>
          <a:p>
            <a:pPr marL="171450" lvl="0" indent="-171450">
              <a:buFont typeface="Arial" panose="020B0604020202020204" pitchFamily="34" charset="0"/>
              <a:buChar char="•"/>
              <a:defRPr/>
            </a:pPr>
            <a:r>
              <a:rPr lang="en-SG" sz="1200" dirty="0"/>
              <a:t>NYP shall have the right also to control, monitor and disclose staff use of NYP IT resources.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Staff shall read through and observe closely the following Policies on Electronic Mail, Endpoint Devices, Internet Access, and access to Government Enterprise Networks (GEN).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Users shall be accountable for their passwords and not disclose their user accounts and passwords to others.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Passwords shall be compliant with NYP Password Standard and Guidelines.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Users shall ensure they keep themselves updated with the latest version of the Acceptable Use Policy of IT Resources.</a:t>
            </a:r>
            <a:endParaRPr lang="en-SG" sz="1200" dirty="0">
              <a:solidFill>
                <a:prstClr val="black"/>
              </a:solidFill>
              <a:latin typeface="Calibri"/>
            </a:endParaRPr>
          </a:p>
          <a:p>
            <a:pPr lvl="0">
              <a:defRPr/>
            </a:pPr>
            <a:endParaRPr lang="en-SG" sz="1200" dirty="0">
              <a:solidFill>
                <a:prstClr val="black"/>
              </a:solidFill>
              <a:latin typeface="Calibri"/>
            </a:endParaRPr>
          </a:p>
          <a:p>
            <a:pPr lvl="0">
              <a:defRPr/>
            </a:pPr>
            <a:endParaRPr lang="en-SG" sz="1200" dirty="0">
              <a:solidFill>
                <a:prstClr val="black"/>
              </a:solidFill>
              <a:latin typeface="Calibri"/>
            </a:endParaRPr>
          </a:p>
          <a:p>
            <a:pPr lvl="0">
              <a:defRPr/>
            </a:pPr>
            <a:r>
              <a:rPr lang="en-SG" sz="2000" dirty="0">
                <a:solidFill>
                  <a:prstClr val="black"/>
                </a:solidFill>
                <a:latin typeface="Calibri"/>
              </a:rPr>
              <a:t>Please read through the full Acceptable Use Policy </a:t>
            </a:r>
            <a:r>
              <a:rPr lang="en-SG" sz="2000" dirty="0">
                <a:solidFill>
                  <a:prstClr val="black"/>
                </a:solidFill>
                <a:latin typeface="Calibri"/>
                <a:hlinkClick r:id="rId2"/>
              </a:rPr>
              <a:t>here</a:t>
            </a:r>
            <a:r>
              <a:rPr lang="en-SG" sz="2000" dirty="0">
                <a:solidFill>
                  <a:prstClr val="black"/>
                </a:solidFill>
                <a:latin typeface="Calibri"/>
              </a:rPr>
              <a:t>.</a:t>
            </a:r>
          </a:p>
          <a:p>
            <a:pPr lvl="0">
              <a:defRPr/>
            </a:pPr>
            <a:endParaRPr lang="en-SG" sz="2000" dirty="0">
              <a:solidFill>
                <a:prstClr val="black"/>
              </a:solidFill>
              <a:latin typeface="Calibri"/>
            </a:endParaRPr>
          </a:p>
          <a:p>
            <a:pPr lvl="0">
              <a:defRPr/>
            </a:pPr>
            <a:r>
              <a:rPr lang="en-SG" sz="2000" dirty="0">
                <a:solidFill>
                  <a:prstClr val="black"/>
                </a:solidFill>
                <a:latin typeface="Calibri"/>
              </a:rPr>
              <a:t>Visit </a:t>
            </a:r>
            <a:r>
              <a:rPr lang="en-SG" sz="2000" dirty="0">
                <a:hlinkClick r:id="rId3"/>
              </a:rPr>
              <a:t>NYP ICT Policies</a:t>
            </a:r>
            <a:r>
              <a:rPr lang="en-SG" sz="2000" dirty="0"/>
              <a:t> for other policies</a:t>
            </a:r>
            <a:endParaRPr kumimoji="0" lang="en-SG" sz="2000" i="0" u="none" strike="noStrike" kern="1200" cap="none" spc="0" normalizeH="0" baseline="0" noProof="0" dirty="0">
              <a:ln>
                <a:noFill/>
              </a:ln>
              <a:solidFill>
                <a:prstClr val="black"/>
              </a:solidFill>
              <a:uLnTx/>
              <a:uFillTx/>
              <a:latin typeface="Calibri"/>
              <a:ea typeface="+mn-ea"/>
              <a:cs typeface="+mn-cs"/>
            </a:endParaRPr>
          </a:p>
          <a:p>
            <a:pPr lvl="0">
              <a:defRPr/>
            </a:pPr>
            <a:endParaRPr lang="en-SG" sz="2000" dirty="0">
              <a:solidFill>
                <a:prstClr val="black"/>
              </a:solidFill>
              <a:latin typeface="Calibri"/>
            </a:endParaRPr>
          </a:p>
          <a:p>
            <a:pPr lvl="0">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p:txBody>
      </p:sp>
    </p:spTree>
    <p:extLst>
      <p:ext uri="{BB962C8B-B14F-4D97-AF65-F5344CB8AC3E}">
        <p14:creationId xmlns:p14="http://schemas.microsoft.com/office/powerpoint/2010/main" val="69159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14BA22-8F87-4545-BCFF-9FBC1846043E}"/>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E338B5A7-E61C-4EC7-89B5-26E37E9B7416}"/>
              </a:ext>
            </a:extLst>
          </p:cNvPr>
          <p:cNvSpPr txBox="1"/>
          <p:nvPr/>
        </p:nvSpPr>
        <p:spPr>
          <a:xfrm>
            <a:off x="277218" y="1017280"/>
            <a:ext cx="1901483" cy="369332"/>
          </a:xfrm>
          <a:prstGeom prst="rect">
            <a:avLst/>
          </a:prstGeom>
          <a:noFill/>
        </p:spPr>
        <p:txBody>
          <a:bodyPr wrap="none" rtlCol="0">
            <a:spAutoFit/>
          </a:bodyPr>
          <a:lstStyle/>
          <a:p>
            <a:r>
              <a:rPr lang="en-SG" b="1" u="sng" dirty="0"/>
              <a:t>What is Phishing</a:t>
            </a:r>
            <a:r>
              <a:rPr lang="en-SG" dirty="0"/>
              <a:t>?</a:t>
            </a:r>
          </a:p>
        </p:txBody>
      </p:sp>
      <p:sp>
        <p:nvSpPr>
          <p:cNvPr id="5" name="TextBox 4">
            <a:extLst>
              <a:ext uri="{FF2B5EF4-FFF2-40B4-BE49-F238E27FC236}">
                <a16:creationId xmlns:a16="http://schemas.microsoft.com/office/drawing/2014/main" id="{174D4A4A-F92E-41F8-8D07-8E1CF2AD555A}"/>
              </a:ext>
            </a:extLst>
          </p:cNvPr>
          <p:cNvSpPr txBox="1"/>
          <p:nvPr/>
        </p:nvSpPr>
        <p:spPr>
          <a:xfrm>
            <a:off x="277218" y="1357399"/>
            <a:ext cx="8424935" cy="1938992"/>
          </a:xfrm>
          <a:prstGeom prst="rect">
            <a:avLst/>
          </a:prstGeom>
          <a:noFill/>
        </p:spPr>
        <p:txBody>
          <a:bodyPr wrap="square" rtlCol="0">
            <a:spAutoFit/>
          </a:bodyPr>
          <a:lstStyle/>
          <a:p>
            <a:pPr algn="just"/>
            <a:r>
              <a:rPr lang="en-SG" sz="2000" b="0" i="0" dirty="0">
                <a:solidFill>
                  <a:srgbClr val="444444"/>
                </a:solidFill>
                <a:effectLst/>
                <a:latin typeface="Calibri" panose="020F0502020204030204" pitchFamily="34" charset="0"/>
                <a:cs typeface="Calibri" panose="020F0502020204030204" pitchFamily="34" charset="0"/>
              </a:rPr>
              <a:t>Phishing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 The information is then used to access important accounts and can result in identity theft and financial loss.</a:t>
            </a:r>
            <a:endParaRPr lang="en-SG" sz="2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6C8E52A-1C95-4E03-82FF-7ABF0DD57E8A}"/>
              </a:ext>
            </a:extLst>
          </p:cNvPr>
          <p:cNvSpPr txBox="1"/>
          <p:nvPr/>
        </p:nvSpPr>
        <p:spPr>
          <a:xfrm>
            <a:off x="234849" y="3464946"/>
            <a:ext cx="3836307" cy="369332"/>
          </a:xfrm>
          <a:prstGeom prst="rect">
            <a:avLst/>
          </a:prstGeom>
          <a:noFill/>
        </p:spPr>
        <p:txBody>
          <a:bodyPr wrap="none" rtlCol="0">
            <a:spAutoFit/>
          </a:bodyPr>
          <a:lstStyle/>
          <a:p>
            <a:r>
              <a:rPr lang="en-SG" b="1" u="sng" dirty="0"/>
              <a:t>Common Features of Phishing Emails</a:t>
            </a:r>
            <a:endParaRPr lang="en-SG" dirty="0"/>
          </a:p>
        </p:txBody>
      </p:sp>
      <p:sp>
        <p:nvSpPr>
          <p:cNvPr id="7" name="TextBox 6">
            <a:extLst>
              <a:ext uri="{FF2B5EF4-FFF2-40B4-BE49-F238E27FC236}">
                <a16:creationId xmlns:a16="http://schemas.microsoft.com/office/drawing/2014/main" id="{49EB6195-63AB-47E3-BD6C-16C16BD64C26}"/>
              </a:ext>
            </a:extLst>
          </p:cNvPr>
          <p:cNvSpPr txBox="1"/>
          <p:nvPr/>
        </p:nvSpPr>
        <p:spPr>
          <a:xfrm>
            <a:off x="439924" y="3837373"/>
            <a:ext cx="2505558" cy="369332"/>
          </a:xfrm>
          <a:prstGeom prst="rect">
            <a:avLst/>
          </a:prstGeom>
          <a:noFill/>
        </p:spPr>
        <p:txBody>
          <a:bodyPr wrap="none" rtlCol="0">
            <a:spAutoFit/>
          </a:bodyPr>
          <a:lstStyle/>
          <a:p>
            <a:pPr marL="342900" indent="-342900">
              <a:buAutoNum type="arabicPeriod"/>
            </a:pPr>
            <a:r>
              <a:rPr lang="en-SG" dirty="0"/>
              <a:t>Too Good to be True</a:t>
            </a:r>
          </a:p>
        </p:txBody>
      </p:sp>
      <p:sp>
        <p:nvSpPr>
          <p:cNvPr id="8" name="TextBox 7">
            <a:extLst>
              <a:ext uri="{FF2B5EF4-FFF2-40B4-BE49-F238E27FC236}">
                <a16:creationId xmlns:a16="http://schemas.microsoft.com/office/drawing/2014/main" id="{7FD3F52A-553B-4FAE-A375-B66839A5236A}"/>
              </a:ext>
            </a:extLst>
          </p:cNvPr>
          <p:cNvSpPr txBox="1"/>
          <p:nvPr/>
        </p:nvSpPr>
        <p:spPr>
          <a:xfrm>
            <a:off x="439924" y="4240272"/>
            <a:ext cx="2217274" cy="369332"/>
          </a:xfrm>
          <a:prstGeom prst="rect">
            <a:avLst/>
          </a:prstGeom>
          <a:noFill/>
        </p:spPr>
        <p:txBody>
          <a:bodyPr wrap="none" rtlCol="0">
            <a:spAutoFit/>
          </a:bodyPr>
          <a:lstStyle/>
          <a:p>
            <a:r>
              <a:rPr lang="en-SG"/>
              <a:t>2.    Sense of urgency</a:t>
            </a:r>
          </a:p>
        </p:txBody>
      </p:sp>
      <p:sp>
        <p:nvSpPr>
          <p:cNvPr id="9" name="TextBox 8">
            <a:extLst>
              <a:ext uri="{FF2B5EF4-FFF2-40B4-BE49-F238E27FC236}">
                <a16:creationId xmlns:a16="http://schemas.microsoft.com/office/drawing/2014/main" id="{B3087596-A268-4D67-A1AD-A9D75D4A09C1}"/>
              </a:ext>
            </a:extLst>
          </p:cNvPr>
          <p:cNvSpPr txBox="1"/>
          <p:nvPr/>
        </p:nvSpPr>
        <p:spPr>
          <a:xfrm>
            <a:off x="439924" y="4697496"/>
            <a:ext cx="1576072" cy="369332"/>
          </a:xfrm>
          <a:prstGeom prst="rect">
            <a:avLst/>
          </a:prstGeom>
          <a:noFill/>
        </p:spPr>
        <p:txBody>
          <a:bodyPr wrap="none" rtlCol="0">
            <a:spAutoFit/>
          </a:bodyPr>
          <a:lstStyle/>
          <a:p>
            <a:r>
              <a:rPr lang="en-SG"/>
              <a:t>3.    Hyperlinks</a:t>
            </a:r>
          </a:p>
        </p:txBody>
      </p:sp>
      <p:sp>
        <p:nvSpPr>
          <p:cNvPr id="10" name="TextBox 9">
            <a:extLst>
              <a:ext uri="{FF2B5EF4-FFF2-40B4-BE49-F238E27FC236}">
                <a16:creationId xmlns:a16="http://schemas.microsoft.com/office/drawing/2014/main" id="{78505FB0-29E8-4819-A3F0-89DC12A1BC35}"/>
              </a:ext>
            </a:extLst>
          </p:cNvPr>
          <p:cNvSpPr txBox="1"/>
          <p:nvPr/>
        </p:nvSpPr>
        <p:spPr>
          <a:xfrm>
            <a:off x="439924" y="5149191"/>
            <a:ext cx="1829347" cy="369332"/>
          </a:xfrm>
          <a:prstGeom prst="rect">
            <a:avLst/>
          </a:prstGeom>
          <a:noFill/>
        </p:spPr>
        <p:txBody>
          <a:bodyPr wrap="none" rtlCol="0">
            <a:spAutoFit/>
          </a:bodyPr>
          <a:lstStyle/>
          <a:p>
            <a:r>
              <a:rPr lang="en-SG"/>
              <a:t>4.    Attachments</a:t>
            </a:r>
          </a:p>
        </p:txBody>
      </p:sp>
      <p:sp>
        <p:nvSpPr>
          <p:cNvPr id="11" name="TextBox 10">
            <a:extLst>
              <a:ext uri="{FF2B5EF4-FFF2-40B4-BE49-F238E27FC236}">
                <a16:creationId xmlns:a16="http://schemas.microsoft.com/office/drawing/2014/main" id="{F6E871AC-1E96-4361-8A40-68E21C8EDFE5}"/>
              </a:ext>
            </a:extLst>
          </p:cNvPr>
          <p:cNvSpPr txBox="1"/>
          <p:nvPr/>
        </p:nvSpPr>
        <p:spPr>
          <a:xfrm>
            <a:off x="443847" y="5548780"/>
            <a:ext cx="2085827" cy="369332"/>
          </a:xfrm>
          <a:prstGeom prst="rect">
            <a:avLst/>
          </a:prstGeom>
          <a:noFill/>
        </p:spPr>
        <p:txBody>
          <a:bodyPr wrap="none" rtlCol="0">
            <a:spAutoFit/>
          </a:bodyPr>
          <a:lstStyle/>
          <a:p>
            <a:r>
              <a:rPr lang="en-SG"/>
              <a:t>5.   Unusual Sender</a:t>
            </a:r>
          </a:p>
        </p:txBody>
      </p:sp>
    </p:spTree>
    <p:extLst>
      <p:ext uri="{BB962C8B-B14F-4D97-AF65-F5344CB8AC3E}">
        <p14:creationId xmlns:p14="http://schemas.microsoft.com/office/powerpoint/2010/main" val="7499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spDef>
      <a:spPr>
        <a:solidFill>
          <a:srgbClr val="FF0000">
            <a:alpha val="0"/>
          </a:srgbClr>
        </a:solidFill>
        <a:ln cmpd="sng">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F302DF217A0E4FB5B8302C47AA93CF" ma:contentTypeVersion="87" ma:contentTypeDescription="Create a new document." ma:contentTypeScope="" ma:versionID="1154a91ce9fb75c41bdad16951d10a0c">
  <xsd:schema xmlns:xsd="http://www.w3.org/2001/XMLSchema" xmlns:xs="http://www.w3.org/2001/XMLSchema" xmlns:p="http://schemas.microsoft.com/office/2006/metadata/properties" xmlns:ns2="a1e25e11-3f6e-41a2-892f-37aa4615e698" xmlns:ns3="697f10d5-b639-45f1-96c3-2b6bc92e80dd" targetNamespace="http://schemas.microsoft.com/office/2006/metadata/properties" ma:root="true" ma:fieldsID="b8b3a83d603001d0ba8843ae6d36643c" ns2:_="" ns3:_="">
    <xsd:import namespace="a1e25e11-3f6e-41a2-892f-37aa4615e698"/>
    <xsd:import namespace="697f10d5-b639-45f1-96c3-2b6bc92e80dd"/>
    <xsd:element name="properties">
      <xsd:complexType>
        <xsd:sequence>
          <xsd:element name="documentManagement">
            <xsd:complexType>
              <xsd:all>
                <xsd:element ref="ns2:SharedWithUsers" minOccurs="0"/>
                <xsd:element ref="ns3:Item_x0020_Type" minOccurs="0"/>
                <xsd:element ref="ns3:Date_x0020_Accessed" minOccurs="0"/>
                <xsd:element ref="ns3:Perceived_x0020_Type" minOccurs="0"/>
                <xsd:element ref="ns3:Kind" minOccurs="0"/>
                <xsd:element ref="ns3:Rating" minOccurs="0"/>
                <xsd:element ref="ns3:File_x0020_Author" minOccurs="0"/>
                <xsd:element ref="ns3:Company" minOccurs="0"/>
                <xsd:element ref="ns3:Program_x0020_Name" minOccurs="0"/>
                <xsd:element ref="ns3:Total_x0020_Size" minOccurs="0"/>
                <xsd:element ref="ns3:Computer" minOccurs="0"/>
                <xsd:element ref="ns3:Content_x0020_Created" minOccurs="0"/>
                <xsd:element ref="ns3:Last_x0020_Printed" minOccurs="0"/>
                <xsd:element ref="ns3:Date_x0020_Last_x0020_Saved" minOccurs="0"/>
                <xsd:element ref="ns3:Filename" minOccurs="0"/>
                <xsd:element ref="ns3:Space_x0020_Free" minOccurs="0"/>
                <xsd:element ref="ns3:Folder_x0020_Name" minOccurs="0"/>
                <xsd:element ref="ns3:Folder_x0020_Path" minOccurs="0"/>
                <xsd:element ref="ns3:Folder" minOccurs="0"/>
                <xsd:element ref="ns3:File_x0020_System_x0020_Path" minOccurs="0"/>
                <xsd:element ref="ns3:Link_x0020_Status" minOccurs="0"/>
                <xsd:element ref="ns3:Space_x0020_Us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e25e11-3f6e-41a2-892f-37aa4615e6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7f10d5-b639-45f1-96c3-2b6bc92e80dd" elementFormDefault="qualified">
    <xsd:import namespace="http://schemas.microsoft.com/office/2006/documentManagement/types"/>
    <xsd:import namespace="http://schemas.microsoft.com/office/infopath/2007/PartnerControls"/>
    <xsd:element name="Item_x0020_Type" ma:index="9" nillable="true" ma:displayName="Item Type" ma:description="" ma:internalName="Item_x0020_Type">
      <xsd:simpleType>
        <xsd:restriction base="dms:Text">
          <xsd:maxLength value="255"/>
        </xsd:restriction>
      </xsd:simpleType>
    </xsd:element>
    <xsd:element name="Date_x0020_Accessed" ma:index="10" nillable="true" ma:displayName="Date Accessed" ma:default="" ma:description="" ma:format="DateTime" ma:internalName="Date_x0020_Accessed">
      <xsd:simpleType>
        <xsd:restriction base="dms:DateTime"/>
      </xsd:simpleType>
    </xsd:element>
    <xsd:element name="Perceived_x0020_Type" ma:index="11" nillable="true" ma:displayName="Perceived Type" ma:description="" ma:internalName="Perceived_x0020_Type">
      <xsd:simpleType>
        <xsd:restriction base="dms:Text">
          <xsd:maxLength value="255"/>
        </xsd:restriction>
      </xsd:simpleType>
    </xsd:element>
    <xsd:element name="Kind" ma:index="12" nillable="true" ma:displayName="Kind" ma:description="" ma:internalName="Kind">
      <xsd:simpleType>
        <xsd:restriction base="dms:Text">
          <xsd:maxLength value="255"/>
        </xsd:restriction>
      </xsd:simpleType>
    </xsd:element>
    <xsd:element name="Rating" ma:index="13" nillable="true" ma:displayName="Rating" ma:description="" ma:internalName="Rating">
      <xsd:simpleType>
        <xsd:restriction base="dms:Text">
          <xsd:maxLength value="255"/>
        </xsd:restriction>
      </xsd:simpleType>
    </xsd:element>
    <xsd:element name="File_x0020_Author" ma:index="14" nillable="true" ma:displayName="File Author" ma:description="" ma:internalName="File_x0020_Author">
      <xsd:simpleType>
        <xsd:restriction base="dms:Text">
          <xsd:maxLength value="255"/>
        </xsd:restriction>
      </xsd:simpleType>
    </xsd:element>
    <xsd:element name="Company" ma:index="15" nillable="true" ma:displayName="Company" ma:description="" ma:internalName="Company">
      <xsd:simpleType>
        <xsd:restriction base="dms:Text">
          <xsd:maxLength value="255"/>
        </xsd:restriction>
      </xsd:simpleType>
    </xsd:element>
    <xsd:element name="Program_x0020_Name" ma:index="16" nillable="true" ma:displayName="Program Name" ma:description="" ma:internalName="Program_x0020_Name">
      <xsd:simpleType>
        <xsd:restriction base="dms:Text">
          <xsd:maxLength value="255"/>
        </xsd:restriction>
      </xsd:simpleType>
    </xsd:element>
    <xsd:element name="Total_x0020_Size" ma:index="17" nillable="true" ma:displayName="Total Size" ma:description="" ma:internalName="Total_x0020_Size">
      <xsd:simpleType>
        <xsd:restriction base="dms:Text">
          <xsd:maxLength value="255"/>
        </xsd:restriction>
      </xsd:simpleType>
    </xsd:element>
    <xsd:element name="Computer" ma:index="18" nillable="true" ma:displayName="Computer" ma:description="" ma:internalName="Computer">
      <xsd:simpleType>
        <xsd:restriction base="dms:Text">
          <xsd:maxLength value="255"/>
        </xsd:restriction>
      </xsd:simpleType>
    </xsd:element>
    <xsd:element name="Content_x0020_Created" ma:index="19" nillable="true" ma:displayName="Content Created" ma:default="" ma:description="" ma:format="DateTime" ma:internalName="Content_x0020_Created">
      <xsd:simpleType>
        <xsd:restriction base="dms:DateTime"/>
      </xsd:simpleType>
    </xsd:element>
    <xsd:element name="Last_x0020_Printed" ma:index="20" nillable="true" ma:displayName="Last Printed" ma:description="" ma:internalName="Last_x0020_Printed">
      <xsd:simpleType>
        <xsd:restriction base="dms:Text">
          <xsd:maxLength value="255"/>
        </xsd:restriction>
      </xsd:simpleType>
    </xsd:element>
    <xsd:element name="Date_x0020_Last_x0020_Saved" ma:index="21" nillable="true" ma:displayName="Date Last Saved" ma:default="" ma:description="" ma:format="DateTime" ma:internalName="Date_x0020_Last_x0020_Saved">
      <xsd:simpleType>
        <xsd:restriction base="dms:DateTime"/>
      </xsd:simpleType>
    </xsd:element>
    <xsd:element name="Filename" ma:index="22" nillable="true" ma:displayName="Filename" ma:description="" ma:internalName="Filename">
      <xsd:simpleType>
        <xsd:restriction base="dms:Text">
          <xsd:maxLength value="255"/>
        </xsd:restriction>
      </xsd:simpleType>
    </xsd:element>
    <xsd:element name="Space_x0020_Free" ma:index="23" nillable="true" ma:displayName="Space Free" ma:description="" ma:internalName="Space_x0020_Free">
      <xsd:simpleType>
        <xsd:restriction base="dms:Text">
          <xsd:maxLength value="255"/>
        </xsd:restriction>
      </xsd:simpleType>
    </xsd:element>
    <xsd:element name="Folder_x0020_Name" ma:index="24" nillable="true" ma:displayName="Folder Name" ma:description="" ma:internalName="Folder_x0020_Name">
      <xsd:simpleType>
        <xsd:restriction base="dms:Text">
          <xsd:maxLength value="255"/>
        </xsd:restriction>
      </xsd:simpleType>
    </xsd:element>
    <xsd:element name="Folder_x0020_Path" ma:index="25" nillable="true" ma:displayName="Folder Path" ma:description="" ma:internalName="Folder_x0020_Path">
      <xsd:simpleType>
        <xsd:restriction base="dms:Text">
          <xsd:maxLength value="255"/>
        </xsd:restriction>
      </xsd:simpleType>
    </xsd:element>
    <xsd:element name="Folder" ma:index="26" nillable="true" ma:displayName="Folder" ma:description="" ma:internalName="Folder">
      <xsd:simpleType>
        <xsd:restriction base="dms:Text">
          <xsd:maxLength value="255"/>
        </xsd:restriction>
      </xsd:simpleType>
    </xsd:element>
    <xsd:element name="File_x0020_System_x0020_Path" ma:index="27" nillable="true" ma:displayName="File System Path" ma:description="" ma:internalName="File_x0020_System_x0020_Path">
      <xsd:simpleType>
        <xsd:restriction base="dms:Text">
          <xsd:maxLength value="255"/>
        </xsd:restriction>
      </xsd:simpleType>
    </xsd:element>
    <xsd:element name="Link_x0020_Status" ma:index="28" nillable="true" ma:displayName="Link Status" ma:description="" ma:internalName="Link_x0020_Status">
      <xsd:simpleType>
        <xsd:restriction base="dms:Text">
          <xsd:maxLength value="255"/>
        </xsd:restriction>
      </xsd:simpleType>
    </xsd:element>
    <xsd:element name="Space_x0020_Used" ma:index="29" nillable="true" ma:displayName="Space Used" ma:description="" ma:internalName="Space_x0020_Use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ind xmlns="697f10d5-b639-45f1-96c3-2b6bc92e80dd" xsi:nil="true"/>
    <Rating xmlns="697f10d5-b639-45f1-96c3-2b6bc92e80dd" xsi:nil="true"/>
    <Folder_x0020_Path xmlns="697f10d5-b639-45f1-96c3-2b6bc92e80dd" xsi:nil="true"/>
    <Item_x0020_Type xmlns="697f10d5-b639-45f1-96c3-2b6bc92e80dd" xsi:nil="true"/>
    <Folder_x0020_Name xmlns="697f10d5-b639-45f1-96c3-2b6bc92e80dd" xsi:nil="true"/>
    <Link_x0020_Status xmlns="697f10d5-b639-45f1-96c3-2b6bc92e80dd" xsi:nil="true"/>
    <Computer xmlns="697f10d5-b639-45f1-96c3-2b6bc92e80dd" xsi:nil="true"/>
    <Date_x0020_Accessed xmlns="697f10d5-b639-45f1-96c3-2b6bc92e80dd" xsi:nil="true"/>
    <Program_x0020_Name xmlns="697f10d5-b639-45f1-96c3-2b6bc92e80dd" xsi:nil="true"/>
    <Perceived_x0020_Type xmlns="697f10d5-b639-45f1-96c3-2b6bc92e80dd" xsi:nil="true"/>
    <Total_x0020_Size xmlns="697f10d5-b639-45f1-96c3-2b6bc92e80dd" xsi:nil="true"/>
    <Last_x0020_Printed xmlns="697f10d5-b639-45f1-96c3-2b6bc92e80dd" xsi:nil="true"/>
    <Space_x0020_Free xmlns="697f10d5-b639-45f1-96c3-2b6bc92e80dd" xsi:nil="true"/>
    <File_x0020_System_x0020_Path xmlns="697f10d5-b639-45f1-96c3-2b6bc92e80dd" xsi:nil="true"/>
    <Company xmlns="697f10d5-b639-45f1-96c3-2b6bc92e80dd" xsi:nil="true"/>
    <Filename xmlns="697f10d5-b639-45f1-96c3-2b6bc92e80dd" xsi:nil="true"/>
    <File_x0020_Author xmlns="697f10d5-b639-45f1-96c3-2b6bc92e80dd" xsi:nil="true"/>
    <Folder xmlns="697f10d5-b639-45f1-96c3-2b6bc92e80dd" xsi:nil="true"/>
    <Space_x0020_Used xmlns="697f10d5-b639-45f1-96c3-2b6bc92e80dd" xsi:nil="true"/>
    <Content_x0020_Created xmlns="697f10d5-b639-45f1-96c3-2b6bc92e80dd" xsi:nil="true"/>
    <Date_x0020_Last_x0020_Saved xmlns="697f10d5-b639-45f1-96c3-2b6bc92e80dd" xsi:nil="true"/>
  </documentManagement>
</p:properties>
</file>

<file path=customXml/itemProps1.xml><?xml version="1.0" encoding="utf-8"?>
<ds:datastoreItem xmlns:ds="http://schemas.openxmlformats.org/officeDocument/2006/customXml" ds:itemID="{79A8F150-2510-423C-A087-7907897538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e25e11-3f6e-41a2-892f-37aa4615e698"/>
    <ds:schemaRef ds:uri="697f10d5-b639-45f1-96c3-2b6bc92e8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AF36B0-EF93-4952-ACE0-DA44BAD0AC18}">
  <ds:schemaRefs>
    <ds:schemaRef ds:uri="http://schemas.microsoft.com/sharepoint/v3/contenttype/forms"/>
  </ds:schemaRefs>
</ds:datastoreItem>
</file>

<file path=customXml/itemProps3.xml><?xml version="1.0" encoding="utf-8"?>
<ds:datastoreItem xmlns:ds="http://schemas.openxmlformats.org/officeDocument/2006/customXml" ds:itemID="{5D2EF1F1-539A-4FA0-ABD2-7A53E72C234A}">
  <ds:schemaRefs>
    <ds:schemaRef ds:uri="http://schemas.openxmlformats.org/package/2006/metadata/core-properties"/>
    <ds:schemaRef ds:uri="http://schemas.microsoft.com/office/2006/documentManagement/types"/>
    <ds:schemaRef ds:uri="a1e25e11-3f6e-41a2-892f-37aa4615e698"/>
    <ds:schemaRef ds:uri="http://purl.org/dc/elements/1.1/"/>
    <ds:schemaRef ds:uri="http://purl.org/dc/terms/"/>
    <ds:schemaRef ds:uri="http://schemas.microsoft.com/office/2006/metadata/properties"/>
    <ds:schemaRef ds:uri="http://purl.org/dc/dcmitype/"/>
    <ds:schemaRef ds:uri="http://schemas.microsoft.com/office/infopath/2007/PartnerControls"/>
    <ds:schemaRef ds:uri="697f10d5-b639-45f1-96c3-2b6bc92e80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30441</TotalTime>
  <Words>1550</Words>
  <Application>Microsoft Office PowerPoint</Application>
  <PresentationFormat>On-screen Show (4:3)</PresentationFormat>
  <Paragraphs>265</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TSC UKai M TT</vt:lpstr>
      <vt:lpstr>Arial</vt:lpstr>
      <vt:lpstr>Arial Black</vt:lpstr>
      <vt:lpstr>Calibri</vt:lpstr>
      <vt:lpstr>Candara</vt:lpstr>
      <vt:lpstr>Symbol</vt:lpstr>
      <vt:lpstr>Tahoma</vt:lpstr>
      <vt:lpstr>Waveform</vt:lpstr>
      <vt:lpstr>  Computer &amp; Network Center (CNC)</vt:lpstr>
      <vt:lpstr>PowerPoint Presentation</vt:lpstr>
      <vt:lpstr>PowerPoint Presentation</vt:lpstr>
      <vt:lpstr>Future of Workplace - What your desk will look like soon</vt:lpstr>
      <vt:lpstr>Cloud PC</vt:lpstr>
      <vt:lpstr>Cloud VPN</vt:lpstr>
      <vt:lpstr>WIFI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Security Levels</vt:lpstr>
      <vt:lpstr>Understanding the Sensitivity Levels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 Campus Wireless Expansion</dc:title>
  <dc:creator>WONG KOK CHUEN</dc:creator>
  <cp:lastModifiedBy>Thomas CHIA (NYP)</cp:lastModifiedBy>
  <cp:revision>386</cp:revision>
  <cp:lastPrinted>2015-10-21T05:54:09Z</cp:lastPrinted>
  <dcterms:created xsi:type="dcterms:W3CDTF">2014-03-06T06:36:55Z</dcterms:created>
  <dcterms:modified xsi:type="dcterms:W3CDTF">2024-04-23T05:29:40Z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0x01010008F302DF217A0E4FB5B8302C47AA93CF</vt:lpwstr>
  </property>
  <property fmtid="{D5CDD505-2E9C-101B-9397-08002B2CF9AE}" pid="3" name="Order">
    <vt:r8>1339400</vt:r8>
  </property>
  <property fmtid="{D5CDD505-2E9C-101B-9397-08002B2CF9AE}" pid="4" name="xd_ProgID">
    <vt:lpwstr/>
  </property>
  <property fmtid="{D5CDD505-2E9C-101B-9397-08002B2CF9AE}" pid="5" name="TemplateUrl">
    <vt:lpwstr/>
  </property>
  <property fmtid="{D5CDD505-2E9C-101B-9397-08002B2CF9AE}" pid="6" name="_CopySource">
    <vt:lpwstr>https://teams.nyp.edu.sg/cnc/common/Documents/Staff Induction/CNC - Staff Induction 20180523 - ActualDay.pptx</vt:lpwstr>
  </property>
  <property fmtid="{D5CDD505-2E9C-101B-9397-08002B2CF9AE}" pid="7" name="MSIP_Label_990b6c4a-2c3e-4e80-8213-aa7256d4441d_Enabled">
    <vt:lpwstr>true</vt:lpwstr>
  </property>
  <property fmtid="{D5CDD505-2E9C-101B-9397-08002B2CF9AE}" pid="8" name="MSIP_Label_990b6c4a-2c3e-4e80-8213-aa7256d4441d_SetDate">
    <vt:lpwstr>2022-11-18T10:36:14Z</vt:lpwstr>
  </property>
  <property fmtid="{D5CDD505-2E9C-101B-9397-08002B2CF9AE}" pid="9" name="MSIP_Label_990b6c4a-2c3e-4e80-8213-aa7256d4441d_Method">
    <vt:lpwstr>Privileged</vt:lpwstr>
  </property>
  <property fmtid="{D5CDD505-2E9C-101B-9397-08002B2CF9AE}" pid="10" name="MSIP_Label_990b6c4a-2c3e-4e80-8213-aa7256d4441d_Name">
    <vt:lpwstr>SENSITIVE-NORMAL_0</vt:lpwstr>
  </property>
  <property fmtid="{D5CDD505-2E9C-101B-9397-08002B2CF9AE}" pid="11" name="MSIP_Label_990b6c4a-2c3e-4e80-8213-aa7256d4441d_SiteId">
    <vt:lpwstr>243ebaed-00d0-4690-a7dc-75893b0d9f98</vt:lpwstr>
  </property>
  <property fmtid="{D5CDD505-2E9C-101B-9397-08002B2CF9AE}" pid="12" name="MSIP_Label_990b6c4a-2c3e-4e80-8213-aa7256d4441d_ActionId">
    <vt:lpwstr>4ba2965d-20cb-4ad5-aab2-0502ae514f63</vt:lpwstr>
  </property>
  <property fmtid="{D5CDD505-2E9C-101B-9397-08002B2CF9AE}" pid="13" name="MSIP_Label_990b6c4a-2c3e-4e80-8213-aa7256d4441d_ContentBits">
    <vt:lpwstr>1</vt:lpwstr>
  </property>
</Properties>
</file>